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0" r:id="rId3"/>
    <p:sldId id="272" r:id="rId4"/>
    <p:sldId id="256" r:id="rId5"/>
    <p:sldId id="277" r:id="rId6"/>
    <p:sldId id="276" r:id="rId7"/>
    <p:sldId id="260" r:id="rId8"/>
    <p:sldId id="278" r:id="rId9"/>
    <p:sldId id="262" r:id="rId10"/>
    <p:sldId id="274" r:id="rId11"/>
    <p:sldId id="275" r:id="rId12"/>
    <p:sldId id="263" r:id="rId13"/>
    <p:sldId id="273" r:id="rId14"/>
    <p:sldId id="264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14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7A034A-D994-4DFA-B6CF-B3CCBD69117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CC61AB-6C31-4D26-9573-F612CC84F402}">
      <dgm:prSet phldrT="[Текст]"/>
      <dgm:spPr>
        <a:xfrm>
          <a:off x="2194560" y="130530"/>
          <a:ext cx="1234440" cy="78386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Виды связи предложений в тексте</a:t>
          </a:r>
        </a:p>
      </dgm:t>
    </dgm:pt>
    <dgm:pt modelId="{0B873695-9870-48C4-A520-51825D1CB5E0}" type="parTrans" cxnId="{3E41020E-0438-43F3-9CD4-5EDFE1C7CF08}">
      <dgm:prSet/>
      <dgm:spPr/>
      <dgm:t>
        <a:bodyPr/>
        <a:lstStyle/>
        <a:p>
          <a:endParaRPr lang="ru-RU"/>
        </a:p>
      </dgm:t>
    </dgm:pt>
    <dgm:pt modelId="{7C264594-CCD5-4059-A022-1143A1CC4B50}" type="sibTrans" cxnId="{3E41020E-0438-43F3-9CD4-5EDFE1C7CF08}">
      <dgm:prSet/>
      <dgm:spPr/>
      <dgm:t>
        <a:bodyPr/>
        <a:lstStyle/>
        <a:p>
          <a:endParaRPr lang="ru-RU"/>
        </a:p>
      </dgm:t>
    </dgm:pt>
    <dgm:pt modelId="{3FC78EE6-7EBE-498A-A091-C467D8649A36}">
      <dgm:prSet phldrT="[Текст]"/>
      <dgm:spPr>
        <a:xfrm>
          <a:off x="1440179" y="1273416"/>
          <a:ext cx="1234440" cy="78386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цепная</a:t>
          </a:r>
        </a:p>
      </dgm:t>
    </dgm:pt>
    <dgm:pt modelId="{5A5D85F6-05F8-468E-B0BF-D49CA8BC44DF}" type="parTrans" cxnId="{A565735F-BAC3-4DF2-9998-32AC55E0CD94}">
      <dgm:prSet/>
      <dgm:spPr>
        <a:xfrm>
          <a:off x="1920240" y="784097"/>
          <a:ext cx="754380" cy="35901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19C8DE75-9C60-47C3-B5AD-0D9889946A3F}" type="sibTrans" cxnId="{A565735F-BAC3-4DF2-9998-32AC55E0CD94}">
      <dgm:prSet/>
      <dgm:spPr/>
      <dgm:t>
        <a:bodyPr/>
        <a:lstStyle/>
        <a:p>
          <a:endParaRPr lang="ru-RU"/>
        </a:p>
      </dgm:t>
    </dgm:pt>
    <dgm:pt modelId="{7C478926-AFAD-4AE6-AD29-C9C79262D329}">
      <dgm:prSet phldrT="[Текст]"/>
      <dgm:spPr>
        <a:xfrm>
          <a:off x="1440179" y="2416302"/>
          <a:ext cx="1234440" cy="78386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мысль развивается линейно, последовательно, где каждое последующее предложение развивает предшествующее, как бы вытекает из него</a:t>
          </a:r>
        </a:p>
      </dgm:t>
    </dgm:pt>
    <dgm:pt modelId="{15009395-54FB-4D4B-AFD8-1A9523EA8EF8}" type="parTrans" cxnId="{8C1B843E-FA40-49F0-A056-C31F5B187C93}">
      <dgm:prSet/>
      <dgm:spPr>
        <a:xfrm>
          <a:off x="1874519" y="1926983"/>
          <a:ext cx="91440" cy="35901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2A6B7C63-11F8-4802-AB38-A7E50140FF06}" type="sibTrans" cxnId="{8C1B843E-FA40-49F0-A056-C31F5B187C93}">
      <dgm:prSet/>
      <dgm:spPr/>
      <dgm:t>
        <a:bodyPr/>
        <a:lstStyle/>
        <a:p>
          <a:endParaRPr lang="ru-RU"/>
        </a:p>
      </dgm:t>
    </dgm:pt>
    <dgm:pt modelId="{54FBF2BD-E97C-40D1-AE23-279E5AF59F30}">
      <dgm:prSet phldrT="[Текст]"/>
      <dgm:spPr>
        <a:xfrm>
          <a:off x="2948940" y="1273416"/>
          <a:ext cx="1234440" cy="78386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паралелльная</a:t>
          </a:r>
        </a:p>
      </dgm:t>
    </dgm:pt>
    <dgm:pt modelId="{2E2D5B62-0A1F-4CD4-AC36-A01FB191FD39}" type="parTrans" cxnId="{27FA9260-1F4E-408D-B98E-4838FA894252}">
      <dgm:prSet/>
      <dgm:spPr>
        <a:xfrm>
          <a:off x="2674620" y="784097"/>
          <a:ext cx="754379" cy="35901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91F2F275-0CB6-464A-BC86-E8A9B6BAB6B5}" type="sibTrans" cxnId="{27FA9260-1F4E-408D-B98E-4838FA894252}">
      <dgm:prSet/>
      <dgm:spPr/>
      <dgm:t>
        <a:bodyPr/>
        <a:lstStyle/>
        <a:p>
          <a:endParaRPr lang="ru-RU"/>
        </a:p>
      </dgm:t>
    </dgm:pt>
    <dgm:pt modelId="{FC5966AA-455A-4D2A-8450-1C7B08F8D12B}">
      <dgm:prSet phldrT="[Текст]"/>
      <dgm:spPr>
        <a:xfrm>
          <a:off x="2948940" y="2416301"/>
          <a:ext cx="1234440" cy="78386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перечисление, сопоставление или противопоставление</a:t>
          </a:r>
        </a:p>
      </dgm:t>
    </dgm:pt>
    <dgm:pt modelId="{64A3B7F4-E7F9-4A70-A68B-1F97C77F6261}" type="parTrans" cxnId="{8710A1BB-517C-4B1C-B734-B4AEAD2902A5}">
      <dgm:prSet/>
      <dgm:spPr>
        <a:xfrm>
          <a:off x="3383280" y="1926983"/>
          <a:ext cx="91440" cy="35901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2FDD754-4587-4D04-9B86-9C16128246AD}" type="sibTrans" cxnId="{8710A1BB-517C-4B1C-B734-B4AEAD2902A5}">
      <dgm:prSet/>
      <dgm:spPr/>
      <dgm:t>
        <a:bodyPr/>
        <a:lstStyle/>
        <a:p>
          <a:endParaRPr lang="ru-RU"/>
        </a:p>
      </dgm:t>
    </dgm:pt>
    <dgm:pt modelId="{90008440-6DBF-45F8-97AE-D85BA482C31C}" type="pres">
      <dgm:prSet presAssocID="{E97A034A-D994-4DFA-B6CF-B3CCBD6911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CE96F1A-FB52-4B5A-83B4-BC118DB9D484}" type="pres">
      <dgm:prSet presAssocID="{40CC61AB-6C31-4D26-9573-F612CC84F402}" presName="hierRoot1" presStyleCnt="0"/>
      <dgm:spPr/>
    </dgm:pt>
    <dgm:pt modelId="{7850BCA2-DB81-4F8C-B379-53D1A1F32503}" type="pres">
      <dgm:prSet presAssocID="{40CC61AB-6C31-4D26-9573-F612CC84F402}" presName="composite" presStyleCnt="0"/>
      <dgm:spPr/>
    </dgm:pt>
    <dgm:pt modelId="{07D074AE-0E67-4987-9687-1861571CA913}" type="pres">
      <dgm:prSet presAssocID="{40CC61AB-6C31-4D26-9573-F612CC84F402}" presName="background" presStyleLbl="node0" presStyleIdx="0" presStyleCnt="1"/>
      <dgm:spPr>
        <a:xfrm>
          <a:off x="2057400" y="228"/>
          <a:ext cx="1234440" cy="78386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94459A17-6350-426C-9554-ABDCEABC2A2F}" type="pres">
      <dgm:prSet presAssocID="{40CC61AB-6C31-4D26-9573-F612CC84F402}" presName="text" presStyleLbl="fgAcc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865BD34F-4C25-463B-84D5-0A6AC013B901}" type="pres">
      <dgm:prSet presAssocID="{40CC61AB-6C31-4D26-9573-F612CC84F402}" presName="hierChild2" presStyleCnt="0"/>
      <dgm:spPr/>
    </dgm:pt>
    <dgm:pt modelId="{F0C253C7-2F7E-4E58-9222-9D3D606089C3}" type="pres">
      <dgm:prSet presAssocID="{5A5D85F6-05F8-468E-B0BF-D49CA8BC44DF}" presName="Name10" presStyleLbl="parChTrans1D2" presStyleIdx="0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754380" y="0"/>
              </a:moveTo>
              <a:lnTo>
                <a:pt x="754380" y="244659"/>
              </a:lnTo>
              <a:lnTo>
                <a:pt x="0" y="244659"/>
              </a:lnTo>
              <a:lnTo>
                <a:pt x="0" y="35901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964EBCDA-1A66-478B-A942-818613EEED9B}" type="pres">
      <dgm:prSet presAssocID="{3FC78EE6-7EBE-498A-A091-C467D8649A36}" presName="hierRoot2" presStyleCnt="0"/>
      <dgm:spPr/>
    </dgm:pt>
    <dgm:pt modelId="{641E678A-7580-45D7-964F-E49D62C48392}" type="pres">
      <dgm:prSet presAssocID="{3FC78EE6-7EBE-498A-A091-C467D8649A36}" presName="composite2" presStyleCnt="0"/>
      <dgm:spPr/>
    </dgm:pt>
    <dgm:pt modelId="{12935034-D447-4437-BC2F-23152F20C473}" type="pres">
      <dgm:prSet presAssocID="{3FC78EE6-7EBE-498A-A091-C467D8649A36}" presName="background2" presStyleLbl="node2" presStyleIdx="0" presStyleCnt="2"/>
      <dgm:spPr>
        <a:xfrm>
          <a:off x="1303019" y="1143114"/>
          <a:ext cx="1234440" cy="78386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DC4406C-05A8-49EC-A4F3-158AFCC2B575}" type="pres">
      <dgm:prSet presAssocID="{3FC78EE6-7EBE-498A-A091-C467D8649A36}" presName="text2" presStyleLbl="fgAcc2" presStyleIdx="0" presStyleCnt="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8C71FF6C-4E2E-4C3E-8D9F-09110549D8DA}" type="pres">
      <dgm:prSet presAssocID="{3FC78EE6-7EBE-498A-A091-C467D8649A36}" presName="hierChild3" presStyleCnt="0"/>
      <dgm:spPr/>
    </dgm:pt>
    <dgm:pt modelId="{5AD0E7E7-AB67-499F-9086-4FFA5DFB7A85}" type="pres">
      <dgm:prSet presAssocID="{15009395-54FB-4D4B-AFD8-1A9523EA8EF8}" presName="Name17" presStyleLbl="parChTrans1D3" presStyleIdx="0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9B58525E-9193-4D99-83E5-5691E46DDA76}" type="pres">
      <dgm:prSet presAssocID="{7C478926-AFAD-4AE6-AD29-C9C79262D329}" presName="hierRoot3" presStyleCnt="0"/>
      <dgm:spPr/>
    </dgm:pt>
    <dgm:pt modelId="{9D2DD4C2-FF29-496E-86DB-07EDF436BBF2}" type="pres">
      <dgm:prSet presAssocID="{7C478926-AFAD-4AE6-AD29-C9C79262D329}" presName="composite3" presStyleCnt="0"/>
      <dgm:spPr/>
    </dgm:pt>
    <dgm:pt modelId="{369BE6D2-2CA8-4B3D-B2E4-778B3B10C4AC}" type="pres">
      <dgm:prSet presAssocID="{7C478926-AFAD-4AE6-AD29-C9C79262D329}" presName="background3" presStyleLbl="node3" presStyleIdx="0" presStyleCnt="2"/>
      <dgm:spPr>
        <a:xfrm>
          <a:off x="1303019" y="2285999"/>
          <a:ext cx="1234440" cy="78386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C0814A0-2B3C-4CC6-A00F-E8EA44B736D0}" type="pres">
      <dgm:prSet presAssocID="{7C478926-AFAD-4AE6-AD29-C9C79262D329}" presName="text3" presStyleLbl="fgAcc3" presStyleIdx="0" presStyleCnt="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4D4BF939-3E47-4D9D-A5C1-E89AD3854BD4}" type="pres">
      <dgm:prSet presAssocID="{7C478926-AFAD-4AE6-AD29-C9C79262D329}" presName="hierChild4" presStyleCnt="0"/>
      <dgm:spPr/>
    </dgm:pt>
    <dgm:pt modelId="{7D04AF9B-312B-467D-8C6C-5F8D11B7AAEB}" type="pres">
      <dgm:prSet presAssocID="{2E2D5B62-0A1F-4CD4-AC36-A01FB191FD39}" presName="Name10" presStyleLbl="parChTrans1D2" presStyleIdx="1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659"/>
              </a:lnTo>
              <a:lnTo>
                <a:pt x="754379" y="244659"/>
              </a:lnTo>
              <a:lnTo>
                <a:pt x="754379" y="35901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25D83AB7-C91B-41EE-B81A-5F14DE2BBF40}" type="pres">
      <dgm:prSet presAssocID="{54FBF2BD-E97C-40D1-AE23-279E5AF59F30}" presName="hierRoot2" presStyleCnt="0"/>
      <dgm:spPr/>
    </dgm:pt>
    <dgm:pt modelId="{CC75270B-4855-452D-B9FB-08F3E8DDC69F}" type="pres">
      <dgm:prSet presAssocID="{54FBF2BD-E97C-40D1-AE23-279E5AF59F30}" presName="composite2" presStyleCnt="0"/>
      <dgm:spPr/>
    </dgm:pt>
    <dgm:pt modelId="{2A45CBF3-6D0A-442A-97DE-68B87E81F908}" type="pres">
      <dgm:prSet presAssocID="{54FBF2BD-E97C-40D1-AE23-279E5AF59F30}" presName="background2" presStyleLbl="node2" presStyleIdx="1" presStyleCnt="2"/>
      <dgm:spPr>
        <a:xfrm>
          <a:off x="2811780" y="1143114"/>
          <a:ext cx="1234440" cy="78386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CE1724F3-483C-42A3-9382-7A1DE3274191}" type="pres">
      <dgm:prSet presAssocID="{54FBF2BD-E97C-40D1-AE23-279E5AF59F30}" presName="text2" presStyleLbl="fgAcc2" presStyleIdx="1" presStyleCnt="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12D10C9C-6FBE-4E85-8114-1F273BCF09E1}" type="pres">
      <dgm:prSet presAssocID="{54FBF2BD-E97C-40D1-AE23-279E5AF59F30}" presName="hierChild3" presStyleCnt="0"/>
      <dgm:spPr/>
    </dgm:pt>
    <dgm:pt modelId="{5B31552A-4964-46AF-B5A7-4FD7222E3237}" type="pres">
      <dgm:prSet presAssocID="{64A3B7F4-E7F9-4A70-A68B-1F97C77F6261}" presName="Name17" presStyleLbl="parChTrans1D3" presStyleIdx="1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F64AA1E3-5BCD-4C81-A211-DD895F28E0E5}" type="pres">
      <dgm:prSet presAssocID="{FC5966AA-455A-4D2A-8450-1C7B08F8D12B}" presName="hierRoot3" presStyleCnt="0"/>
      <dgm:spPr/>
    </dgm:pt>
    <dgm:pt modelId="{B84E566B-6163-43AD-AB93-2B11E9CBB00C}" type="pres">
      <dgm:prSet presAssocID="{FC5966AA-455A-4D2A-8450-1C7B08F8D12B}" presName="composite3" presStyleCnt="0"/>
      <dgm:spPr/>
    </dgm:pt>
    <dgm:pt modelId="{95019787-1A86-46ED-91BB-027822B80B68}" type="pres">
      <dgm:prSet presAssocID="{FC5966AA-455A-4D2A-8450-1C7B08F8D12B}" presName="background3" presStyleLbl="node3" presStyleIdx="1" presStyleCnt="2"/>
      <dgm:spPr>
        <a:xfrm>
          <a:off x="2811780" y="2285999"/>
          <a:ext cx="1234440" cy="78386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F5DA5749-6BA4-4300-8939-F95DF4788E25}" type="pres">
      <dgm:prSet presAssocID="{FC5966AA-455A-4D2A-8450-1C7B08F8D12B}" presName="text3" presStyleLbl="fgAcc3" presStyleIdx="1" presStyleCnt="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B02094A1-E845-4049-9222-11D580D27512}" type="pres">
      <dgm:prSet presAssocID="{FC5966AA-455A-4D2A-8450-1C7B08F8D12B}" presName="hierChild4" presStyleCnt="0"/>
      <dgm:spPr/>
    </dgm:pt>
  </dgm:ptLst>
  <dgm:cxnLst>
    <dgm:cxn modelId="{93F91DCB-BC53-4371-A380-103F2BDBCF61}" type="presOf" srcId="{2E2D5B62-0A1F-4CD4-AC36-A01FB191FD39}" destId="{7D04AF9B-312B-467D-8C6C-5F8D11B7AAEB}" srcOrd="0" destOrd="0" presId="urn:microsoft.com/office/officeart/2005/8/layout/hierarchy1"/>
    <dgm:cxn modelId="{8710A1BB-517C-4B1C-B734-B4AEAD2902A5}" srcId="{54FBF2BD-E97C-40D1-AE23-279E5AF59F30}" destId="{FC5966AA-455A-4D2A-8450-1C7B08F8D12B}" srcOrd="0" destOrd="0" parTransId="{64A3B7F4-E7F9-4A70-A68B-1F97C77F6261}" sibTransId="{02FDD754-4587-4D04-9B86-9C16128246AD}"/>
    <dgm:cxn modelId="{5A74EA08-D2B1-47E5-B5CB-5D37B3E35C7D}" type="presOf" srcId="{7C478926-AFAD-4AE6-AD29-C9C79262D329}" destId="{8C0814A0-2B3C-4CC6-A00F-E8EA44B736D0}" srcOrd="0" destOrd="0" presId="urn:microsoft.com/office/officeart/2005/8/layout/hierarchy1"/>
    <dgm:cxn modelId="{80CDEA2C-293F-458F-B3B0-F35FD3CDAE93}" type="presOf" srcId="{15009395-54FB-4D4B-AFD8-1A9523EA8EF8}" destId="{5AD0E7E7-AB67-499F-9086-4FFA5DFB7A85}" srcOrd="0" destOrd="0" presId="urn:microsoft.com/office/officeart/2005/8/layout/hierarchy1"/>
    <dgm:cxn modelId="{27FA9260-1F4E-408D-B98E-4838FA894252}" srcId="{40CC61AB-6C31-4D26-9573-F612CC84F402}" destId="{54FBF2BD-E97C-40D1-AE23-279E5AF59F30}" srcOrd="1" destOrd="0" parTransId="{2E2D5B62-0A1F-4CD4-AC36-A01FB191FD39}" sibTransId="{91F2F275-0CB6-464A-BC86-E8A9B6BAB6B5}"/>
    <dgm:cxn modelId="{51E05F5A-2012-4F9D-812A-BF2B2C24C884}" type="presOf" srcId="{64A3B7F4-E7F9-4A70-A68B-1F97C77F6261}" destId="{5B31552A-4964-46AF-B5A7-4FD7222E3237}" srcOrd="0" destOrd="0" presId="urn:microsoft.com/office/officeart/2005/8/layout/hierarchy1"/>
    <dgm:cxn modelId="{A565735F-BAC3-4DF2-9998-32AC55E0CD94}" srcId="{40CC61AB-6C31-4D26-9573-F612CC84F402}" destId="{3FC78EE6-7EBE-498A-A091-C467D8649A36}" srcOrd="0" destOrd="0" parTransId="{5A5D85F6-05F8-468E-B0BF-D49CA8BC44DF}" sibTransId="{19C8DE75-9C60-47C3-B5AD-0D9889946A3F}"/>
    <dgm:cxn modelId="{9350E8BD-0B79-469B-969E-594429D55321}" type="presOf" srcId="{40CC61AB-6C31-4D26-9573-F612CC84F402}" destId="{94459A17-6350-426C-9554-ABDCEABC2A2F}" srcOrd="0" destOrd="0" presId="urn:microsoft.com/office/officeart/2005/8/layout/hierarchy1"/>
    <dgm:cxn modelId="{3E41020E-0438-43F3-9CD4-5EDFE1C7CF08}" srcId="{E97A034A-D994-4DFA-B6CF-B3CCBD69117F}" destId="{40CC61AB-6C31-4D26-9573-F612CC84F402}" srcOrd="0" destOrd="0" parTransId="{0B873695-9870-48C4-A520-51825D1CB5E0}" sibTransId="{7C264594-CCD5-4059-A022-1143A1CC4B50}"/>
    <dgm:cxn modelId="{8C1B843E-FA40-49F0-A056-C31F5B187C93}" srcId="{3FC78EE6-7EBE-498A-A091-C467D8649A36}" destId="{7C478926-AFAD-4AE6-AD29-C9C79262D329}" srcOrd="0" destOrd="0" parTransId="{15009395-54FB-4D4B-AFD8-1A9523EA8EF8}" sibTransId="{2A6B7C63-11F8-4802-AB38-A7E50140FF06}"/>
    <dgm:cxn modelId="{BB51C102-15C2-40E3-B48E-A99805F2EBF7}" type="presOf" srcId="{5A5D85F6-05F8-468E-B0BF-D49CA8BC44DF}" destId="{F0C253C7-2F7E-4E58-9222-9D3D606089C3}" srcOrd="0" destOrd="0" presId="urn:microsoft.com/office/officeart/2005/8/layout/hierarchy1"/>
    <dgm:cxn modelId="{4AEAD5CD-A82C-4972-80A1-E42F41BF8506}" type="presOf" srcId="{E97A034A-D994-4DFA-B6CF-B3CCBD69117F}" destId="{90008440-6DBF-45F8-97AE-D85BA482C31C}" srcOrd="0" destOrd="0" presId="urn:microsoft.com/office/officeart/2005/8/layout/hierarchy1"/>
    <dgm:cxn modelId="{DCF32859-77AF-44EE-BB11-BA1A75ED7D10}" type="presOf" srcId="{54FBF2BD-E97C-40D1-AE23-279E5AF59F30}" destId="{CE1724F3-483C-42A3-9382-7A1DE3274191}" srcOrd="0" destOrd="0" presId="urn:microsoft.com/office/officeart/2005/8/layout/hierarchy1"/>
    <dgm:cxn modelId="{6926AE2B-F34B-4798-B4F7-638CCBB547C0}" type="presOf" srcId="{FC5966AA-455A-4D2A-8450-1C7B08F8D12B}" destId="{F5DA5749-6BA4-4300-8939-F95DF4788E25}" srcOrd="0" destOrd="0" presId="urn:microsoft.com/office/officeart/2005/8/layout/hierarchy1"/>
    <dgm:cxn modelId="{54D7E258-433A-447B-A0EF-F170002BE809}" type="presOf" srcId="{3FC78EE6-7EBE-498A-A091-C467D8649A36}" destId="{0DC4406C-05A8-49EC-A4F3-158AFCC2B575}" srcOrd="0" destOrd="0" presId="urn:microsoft.com/office/officeart/2005/8/layout/hierarchy1"/>
    <dgm:cxn modelId="{920FACA3-2C79-4CB2-A38E-DCC6E6396FEC}" type="presParOf" srcId="{90008440-6DBF-45F8-97AE-D85BA482C31C}" destId="{CCE96F1A-FB52-4B5A-83B4-BC118DB9D484}" srcOrd="0" destOrd="0" presId="urn:microsoft.com/office/officeart/2005/8/layout/hierarchy1"/>
    <dgm:cxn modelId="{2529C463-5E33-4BFF-AC13-462626BC3E78}" type="presParOf" srcId="{CCE96F1A-FB52-4B5A-83B4-BC118DB9D484}" destId="{7850BCA2-DB81-4F8C-B379-53D1A1F32503}" srcOrd="0" destOrd="0" presId="urn:microsoft.com/office/officeart/2005/8/layout/hierarchy1"/>
    <dgm:cxn modelId="{A583634B-0662-4845-9216-D084F06F50D7}" type="presParOf" srcId="{7850BCA2-DB81-4F8C-B379-53D1A1F32503}" destId="{07D074AE-0E67-4987-9687-1861571CA913}" srcOrd="0" destOrd="0" presId="urn:microsoft.com/office/officeart/2005/8/layout/hierarchy1"/>
    <dgm:cxn modelId="{DD0D4ADB-D6E4-4C86-AE5F-0814DEADA677}" type="presParOf" srcId="{7850BCA2-DB81-4F8C-B379-53D1A1F32503}" destId="{94459A17-6350-426C-9554-ABDCEABC2A2F}" srcOrd="1" destOrd="0" presId="urn:microsoft.com/office/officeart/2005/8/layout/hierarchy1"/>
    <dgm:cxn modelId="{4B05A5DA-AEC5-4CC6-9168-A0B98A64B31C}" type="presParOf" srcId="{CCE96F1A-FB52-4B5A-83B4-BC118DB9D484}" destId="{865BD34F-4C25-463B-84D5-0A6AC013B901}" srcOrd="1" destOrd="0" presId="urn:microsoft.com/office/officeart/2005/8/layout/hierarchy1"/>
    <dgm:cxn modelId="{2D2A247B-C79E-4136-8175-364F3FBEE3E2}" type="presParOf" srcId="{865BD34F-4C25-463B-84D5-0A6AC013B901}" destId="{F0C253C7-2F7E-4E58-9222-9D3D606089C3}" srcOrd="0" destOrd="0" presId="urn:microsoft.com/office/officeart/2005/8/layout/hierarchy1"/>
    <dgm:cxn modelId="{CC6C9DF3-CA19-463D-9D6F-9FE557F4D79D}" type="presParOf" srcId="{865BD34F-4C25-463B-84D5-0A6AC013B901}" destId="{964EBCDA-1A66-478B-A942-818613EEED9B}" srcOrd="1" destOrd="0" presId="urn:microsoft.com/office/officeart/2005/8/layout/hierarchy1"/>
    <dgm:cxn modelId="{C1CA04EE-A5CE-4C5E-A164-36B5269FEA89}" type="presParOf" srcId="{964EBCDA-1A66-478B-A942-818613EEED9B}" destId="{641E678A-7580-45D7-964F-E49D62C48392}" srcOrd="0" destOrd="0" presId="urn:microsoft.com/office/officeart/2005/8/layout/hierarchy1"/>
    <dgm:cxn modelId="{82E78551-80F1-4222-810D-447F8FD379C0}" type="presParOf" srcId="{641E678A-7580-45D7-964F-E49D62C48392}" destId="{12935034-D447-4437-BC2F-23152F20C473}" srcOrd="0" destOrd="0" presId="urn:microsoft.com/office/officeart/2005/8/layout/hierarchy1"/>
    <dgm:cxn modelId="{56B3A932-C580-463B-9972-016B45532704}" type="presParOf" srcId="{641E678A-7580-45D7-964F-E49D62C48392}" destId="{0DC4406C-05A8-49EC-A4F3-158AFCC2B575}" srcOrd="1" destOrd="0" presId="urn:microsoft.com/office/officeart/2005/8/layout/hierarchy1"/>
    <dgm:cxn modelId="{CE451DD0-EBE7-4E08-BEE6-23DC94223C78}" type="presParOf" srcId="{964EBCDA-1A66-478B-A942-818613EEED9B}" destId="{8C71FF6C-4E2E-4C3E-8D9F-09110549D8DA}" srcOrd="1" destOrd="0" presId="urn:microsoft.com/office/officeart/2005/8/layout/hierarchy1"/>
    <dgm:cxn modelId="{28BE1969-CB24-4049-83C0-3E7942C60FB6}" type="presParOf" srcId="{8C71FF6C-4E2E-4C3E-8D9F-09110549D8DA}" destId="{5AD0E7E7-AB67-499F-9086-4FFA5DFB7A85}" srcOrd="0" destOrd="0" presId="urn:microsoft.com/office/officeart/2005/8/layout/hierarchy1"/>
    <dgm:cxn modelId="{AD93A324-2BD6-487F-9ADD-D531E1066462}" type="presParOf" srcId="{8C71FF6C-4E2E-4C3E-8D9F-09110549D8DA}" destId="{9B58525E-9193-4D99-83E5-5691E46DDA76}" srcOrd="1" destOrd="0" presId="urn:microsoft.com/office/officeart/2005/8/layout/hierarchy1"/>
    <dgm:cxn modelId="{360D3089-E7D1-458C-AF8A-098BC840A2AD}" type="presParOf" srcId="{9B58525E-9193-4D99-83E5-5691E46DDA76}" destId="{9D2DD4C2-FF29-496E-86DB-07EDF436BBF2}" srcOrd="0" destOrd="0" presId="urn:microsoft.com/office/officeart/2005/8/layout/hierarchy1"/>
    <dgm:cxn modelId="{1F217EA5-C0BA-42E4-A177-57D45D99ED94}" type="presParOf" srcId="{9D2DD4C2-FF29-496E-86DB-07EDF436BBF2}" destId="{369BE6D2-2CA8-4B3D-B2E4-778B3B10C4AC}" srcOrd="0" destOrd="0" presId="urn:microsoft.com/office/officeart/2005/8/layout/hierarchy1"/>
    <dgm:cxn modelId="{8E68809A-E725-42EA-A57A-57D474496F6C}" type="presParOf" srcId="{9D2DD4C2-FF29-496E-86DB-07EDF436BBF2}" destId="{8C0814A0-2B3C-4CC6-A00F-E8EA44B736D0}" srcOrd="1" destOrd="0" presId="urn:microsoft.com/office/officeart/2005/8/layout/hierarchy1"/>
    <dgm:cxn modelId="{034AE67D-DB68-47BD-B752-E7EE89382BC9}" type="presParOf" srcId="{9B58525E-9193-4D99-83E5-5691E46DDA76}" destId="{4D4BF939-3E47-4D9D-A5C1-E89AD3854BD4}" srcOrd="1" destOrd="0" presId="urn:microsoft.com/office/officeart/2005/8/layout/hierarchy1"/>
    <dgm:cxn modelId="{CA2BEBF8-B5D1-4F0C-9E3C-5D2D736AFD66}" type="presParOf" srcId="{865BD34F-4C25-463B-84D5-0A6AC013B901}" destId="{7D04AF9B-312B-467D-8C6C-5F8D11B7AAEB}" srcOrd="2" destOrd="0" presId="urn:microsoft.com/office/officeart/2005/8/layout/hierarchy1"/>
    <dgm:cxn modelId="{D0270B48-62C1-4785-9AA0-2565A791A08F}" type="presParOf" srcId="{865BD34F-4C25-463B-84D5-0A6AC013B901}" destId="{25D83AB7-C91B-41EE-B81A-5F14DE2BBF40}" srcOrd="3" destOrd="0" presId="urn:microsoft.com/office/officeart/2005/8/layout/hierarchy1"/>
    <dgm:cxn modelId="{ABA2031F-A861-46CA-8A9D-A8F31CF36BEB}" type="presParOf" srcId="{25D83AB7-C91B-41EE-B81A-5F14DE2BBF40}" destId="{CC75270B-4855-452D-B9FB-08F3E8DDC69F}" srcOrd="0" destOrd="0" presId="urn:microsoft.com/office/officeart/2005/8/layout/hierarchy1"/>
    <dgm:cxn modelId="{1681E630-3AF4-4DF6-AF49-780CE71F3EAD}" type="presParOf" srcId="{CC75270B-4855-452D-B9FB-08F3E8DDC69F}" destId="{2A45CBF3-6D0A-442A-97DE-68B87E81F908}" srcOrd="0" destOrd="0" presId="urn:microsoft.com/office/officeart/2005/8/layout/hierarchy1"/>
    <dgm:cxn modelId="{B3921A50-4709-494B-8890-028209306FC6}" type="presParOf" srcId="{CC75270B-4855-452D-B9FB-08F3E8DDC69F}" destId="{CE1724F3-483C-42A3-9382-7A1DE3274191}" srcOrd="1" destOrd="0" presId="urn:microsoft.com/office/officeart/2005/8/layout/hierarchy1"/>
    <dgm:cxn modelId="{7662982A-0816-4250-95E3-8B749E6C5955}" type="presParOf" srcId="{25D83AB7-C91B-41EE-B81A-5F14DE2BBF40}" destId="{12D10C9C-6FBE-4E85-8114-1F273BCF09E1}" srcOrd="1" destOrd="0" presId="urn:microsoft.com/office/officeart/2005/8/layout/hierarchy1"/>
    <dgm:cxn modelId="{86F89030-7883-46F6-BE4E-F522372A1850}" type="presParOf" srcId="{12D10C9C-6FBE-4E85-8114-1F273BCF09E1}" destId="{5B31552A-4964-46AF-B5A7-4FD7222E3237}" srcOrd="0" destOrd="0" presId="urn:microsoft.com/office/officeart/2005/8/layout/hierarchy1"/>
    <dgm:cxn modelId="{92F6C6FC-5F5D-4D6F-8384-29774EE5D40C}" type="presParOf" srcId="{12D10C9C-6FBE-4E85-8114-1F273BCF09E1}" destId="{F64AA1E3-5BCD-4C81-A211-DD895F28E0E5}" srcOrd="1" destOrd="0" presId="urn:microsoft.com/office/officeart/2005/8/layout/hierarchy1"/>
    <dgm:cxn modelId="{F0E0E311-46E3-49A4-A0E0-BA3C44F13C55}" type="presParOf" srcId="{F64AA1E3-5BCD-4C81-A211-DD895F28E0E5}" destId="{B84E566B-6163-43AD-AB93-2B11E9CBB00C}" srcOrd="0" destOrd="0" presId="urn:microsoft.com/office/officeart/2005/8/layout/hierarchy1"/>
    <dgm:cxn modelId="{D71DB543-D204-4712-A19F-2E325B208240}" type="presParOf" srcId="{B84E566B-6163-43AD-AB93-2B11E9CBB00C}" destId="{95019787-1A86-46ED-91BB-027822B80B68}" srcOrd="0" destOrd="0" presId="urn:microsoft.com/office/officeart/2005/8/layout/hierarchy1"/>
    <dgm:cxn modelId="{79EC9A02-6B2B-4F70-9933-F8C93C2678E0}" type="presParOf" srcId="{B84E566B-6163-43AD-AB93-2B11E9CBB00C}" destId="{F5DA5749-6BA4-4300-8939-F95DF4788E25}" srcOrd="1" destOrd="0" presId="urn:microsoft.com/office/officeart/2005/8/layout/hierarchy1"/>
    <dgm:cxn modelId="{BC868261-AD54-405C-9F9F-1B67DA42A8C0}" type="presParOf" srcId="{F64AA1E3-5BCD-4C81-A211-DD895F28E0E5}" destId="{B02094A1-E845-4049-9222-11D580D2751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691A23-8049-48BF-8034-C0AFDEB9630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37CAED-9222-46BB-B680-314FD9638970}">
      <dgm:prSet phldrT="[Текст]"/>
      <dgm:spPr>
        <a:xfrm>
          <a:off x="0" y="1601"/>
          <a:ext cx="1975104" cy="770408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лексические</a:t>
          </a:r>
        </a:p>
      </dgm:t>
    </dgm:pt>
    <dgm:pt modelId="{52066B1C-3F56-44C1-99C3-E7BAC0E8F25A}" type="parTrans" cxnId="{0F9EEE95-E800-4885-B1F0-9FD978A2DD74}">
      <dgm:prSet/>
      <dgm:spPr/>
      <dgm:t>
        <a:bodyPr/>
        <a:lstStyle/>
        <a:p>
          <a:endParaRPr lang="ru-RU"/>
        </a:p>
      </dgm:t>
    </dgm:pt>
    <dgm:pt modelId="{16ABC4A0-8806-492A-BCA8-B927CB55F524}" type="sibTrans" cxnId="{0F9EEE95-E800-4885-B1F0-9FD978A2DD74}">
      <dgm:prSet/>
      <dgm:spPr/>
      <dgm:t>
        <a:bodyPr/>
        <a:lstStyle/>
        <a:p>
          <a:endParaRPr lang="ru-RU"/>
        </a:p>
      </dgm:t>
    </dgm:pt>
    <dgm:pt modelId="{0D521749-3BD4-4EEC-ABFE-5834706D3193}">
      <dgm:prSet phldrT="[Текст]"/>
      <dgm:spPr>
        <a:xfrm rot="5400000">
          <a:off x="3422588" y="-1368841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повторы</a:t>
          </a:r>
        </a:p>
      </dgm:t>
    </dgm:pt>
    <dgm:pt modelId="{61087A07-03CB-4917-88B8-27C0995FCE2D}" type="parTrans" cxnId="{1C5595DD-E986-400F-B453-6E6B1206A6E8}">
      <dgm:prSet/>
      <dgm:spPr/>
      <dgm:t>
        <a:bodyPr/>
        <a:lstStyle/>
        <a:p>
          <a:endParaRPr lang="ru-RU"/>
        </a:p>
      </dgm:t>
    </dgm:pt>
    <dgm:pt modelId="{929BF21E-3640-488C-9B5B-7199923A5670}" type="sibTrans" cxnId="{1C5595DD-E986-400F-B453-6E6B1206A6E8}">
      <dgm:prSet/>
      <dgm:spPr/>
      <dgm:t>
        <a:bodyPr/>
        <a:lstStyle/>
        <a:p>
          <a:endParaRPr lang="ru-RU"/>
        </a:p>
      </dgm:t>
    </dgm:pt>
    <dgm:pt modelId="{0C68BF08-46EF-4AA7-B414-28905B746EA6}">
      <dgm:prSet phldrT="[Текст]"/>
      <dgm:spPr>
        <a:xfrm rot="5400000">
          <a:off x="3422588" y="-1368841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синонимы / антонимы</a:t>
          </a:r>
        </a:p>
      </dgm:t>
    </dgm:pt>
    <dgm:pt modelId="{0EEAFCAB-FFFA-4D9D-B25E-C2B4C504FFFC}" type="parTrans" cxnId="{9D992F2A-A0C3-4155-A745-2F9CB39C3F44}">
      <dgm:prSet/>
      <dgm:spPr/>
      <dgm:t>
        <a:bodyPr/>
        <a:lstStyle/>
        <a:p>
          <a:endParaRPr lang="ru-RU"/>
        </a:p>
      </dgm:t>
    </dgm:pt>
    <dgm:pt modelId="{D770BEF8-D391-4962-A548-30E6B4DA881B}" type="sibTrans" cxnId="{9D992F2A-A0C3-4155-A745-2F9CB39C3F44}">
      <dgm:prSet/>
      <dgm:spPr/>
      <dgm:t>
        <a:bodyPr/>
        <a:lstStyle/>
        <a:p>
          <a:endParaRPr lang="ru-RU"/>
        </a:p>
      </dgm:t>
    </dgm:pt>
    <dgm:pt modelId="{15E5005F-9434-4FCD-B127-59EAC49D87C2}">
      <dgm:prSet phldrT="[Текст]"/>
      <dgm:spPr>
        <a:xfrm>
          <a:off x="0" y="810530"/>
          <a:ext cx="1975104" cy="770408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словообразовательные </a:t>
          </a:r>
        </a:p>
      </dgm:t>
    </dgm:pt>
    <dgm:pt modelId="{0E49672C-90A6-44B7-8DA4-2D8EB5C17E5B}" type="parTrans" cxnId="{5137A485-1F46-4E12-9D8E-3871429A555F}">
      <dgm:prSet/>
      <dgm:spPr/>
      <dgm:t>
        <a:bodyPr/>
        <a:lstStyle/>
        <a:p>
          <a:endParaRPr lang="ru-RU"/>
        </a:p>
      </dgm:t>
    </dgm:pt>
    <dgm:pt modelId="{2CD736B7-D0D0-4BC6-8D74-AE6F379E7354}" type="sibTrans" cxnId="{5137A485-1F46-4E12-9D8E-3871429A555F}">
      <dgm:prSet/>
      <dgm:spPr/>
      <dgm:t>
        <a:bodyPr/>
        <a:lstStyle/>
        <a:p>
          <a:endParaRPr lang="ru-RU"/>
        </a:p>
      </dgm:t>
    </dgm:pt>
    <dgm:pt modelId="{3ABF12DC-BBBE-42FD-8B18-6F76D98C4904}">
      <dgm:prSet phldrT="[Текст]"/>
      <dgm:spPr>
        <a:xfrm rot="5400000">
          <a:off x="3422588" y="-559912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одноприставочные</a:t>
          </a:r>
        </a:p>
      </dgm:t>
    </dgm:pt>
    <dgm:pt modelId="{26B3EBE1-5279-4E4E-82F4-110BC7B39E3F}" type="parTrans" cxnId="{B3090F3A-7DFE-4E69-BECB-020CB6CF20B9}">
      <dgm:prSet/>
      <dgm:spPr/>
      <dgm:t>
        <a:bodyPr/>
        <a:lstStyle/>
        <a:p>
          <a:endParaRPr lang="ru-RU"/>
        </a:p>
      </dgm:t>
    </dgm:pt>
    <dgm:pt modelId="{9C9AFE1E-0422-4C7D-8D8F-D9A575EE6C04}" type="sibTrans" cxnId="{B3090F3A-7DFE-4E69-BECB-020CB6CF20B9}">
      <dgm:prSet/>
      <dgm:spPr/>
      <dgm:t>
        <a:bodyPr/>
        <a:lstStyle/>
        <a:p>
          <a:endParaRPr lang="ru-RU"/>
        </a:p>
      </dgm:t>
    </dgm:pt>
    <dgm:pt modelId="{6A8001E2-66D2-4220-8CAE-FFD855B96107}">
      <dgm:prSet phldrT="[Текст]"/>
      <dgm:spPr>
        <a:xfrm rot="5400000">
          <a:off x="3422588" y="-559912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однокоренные</a:t>
          </a:r>
        </a:p>
      </dgm:t>
    </dgm:pt>
    <dgm:pt modelId="{03A597D6-27C6-42ED-8F7D-DD54FFDDCB22}" type="parTrans" cxnId="{D26A45F3-0E0D-4DFD-B8CE-D1184E5977FC}">
      <dgm:prSet/>
      <dgm:spPr/>
      <dgm:t>
        <a:bodyPr/>
        <a:lstStyle/>
        <a:p>
          <a:endParaRPr lang="ru-RU"/>
        </a:p>
      </dgm:t>
    </dgm:pt>
    <dgm:pt modelId="{55EDBD94-4348-4584-9E27-27EF2D082A16}" type="sibTrans" cxnId="{D26A45F3-0E0D-4DFD-B8CE-D1184E5977FC}">
      <dgm:prSet/>
      <dgm:spPr/>
      <dgm:t>
        <a:bodyPr/>
        <a:lstStyle/>
        <a:p>
          <a:endParaRPr lang="ru-RU"/>
        </a:p>
      </dgm:t>
    </dgm:pt>
    <dgm:pt modelId="{1D3C53B2-34FC-4640-8BD5-216567E49589}">
      <dgm:prSet phldrT="[Текст]"/>
      <dgm:spPr>
        <a:xfrm>
          <a:off x="0" y="1619460"/>
          <a:ext cx="1975104" cy="770408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морфологические</a:t>
          </a:r>
        </a:p>
      </dgm:t>
    </dgm:pt>
    <dgm:pt modelId="{656BB6D0-ED06-4B7F-90E6-C8B28A767DEF}" type="parTrans" cxnId="{F8B4BC8F-AF85-4690-9161-BB3750BD09E6}">
      <dgm:prSet/>
      <dgm:spPr/>
      <dgm:t>
        <a:bodyPr/>
        <a:lstStyle/>
        <a:p>
          <a:endParaRPr lang="ru-RU"/>
        </a:p>
      </dgm:t>
    </dgm:pt>
    <dgm:pt modelId="{4F74F745-AFD4-4235-81CB-93D0ECB49957}" type="sibTrans" cxnId="{F8B4BC8F-AF85-4690-9161-BB3750BD09E6}">
      <dgm:prSet/>
      <dgm:spPr/>
      <dgm:t>
        <a:bodyPr/>
        <a:lstStyle/>
        <a:p>
          <a:endParaRPr lang="ru-RU"/>
        </a:p>
      </dgm:t>
    </dgm:pt>
    <dgm:pt modelId="{1CD710CC-6775-4294-85A1-FE8FAC3855B3}">
      <dgm:prSet phldrT="[Текст]"/>
      <dgm:spPr>
        <a:xfrm rot="5400000">
          <a:off x="3422588" y="249016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местоименная замена</a:t>
          </a:r>
        </a:p>
      </dgm:t>
    </dgm:pt>
    <dgm:pt modelId="{6083BFAE-2EAA-40C0-9DD8-23D2962705D9}" type="parTrans" cxnId="{FC2B01B8-930B-4ADC-AE7F-7C3C38D0ED34}">
      <dgm:prSet/>
      <dgm:spPr/>
      <dgm:t>
        <a:bodyPr/>
        <a:lstStyle/>
        <a:p>
          <a:endParaRPr lang="ru-RU"/>
        </a:p>
      </dgm:t>
    </dgm:pt>
    <dgm:pt modelId="{B577D9E8-61D7-49FA-A1E8-58BA0365D922}" type="sibTrans" cxnId="{FC2B01B8-930B-4ADC-AE7F-7C3C38D0ED34}">
      <dgm:prSet/>
      <dgm:spPr/>
      <dgm:t>
        <a:bodyPr/>
        <a:lstStyle/>
        <a:p>
          <a:endParaRPr lang="ru-RU"/>
        </a:p>
      </dgm:t>
    </dgm:pt>
    <dgm:pt modelId="{3C34BD09-B2B6-461D-A3C1-04D47705994F}">
      <dgm:prSet phldrT="[Текст]"/>
      <dgm:spPr>
        <a:xfrm rot="5400000">
          <a:off x="3422588" y="249016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вид / время глагола</a:t>
          </a:r>
        </a:p>
      </dgm:t>
    </dgm:pt>
    <dgm:pt modelId="{DA14E825-9707-4DD4-84D2-C24B1202CFDC}" type="parTrans" cxnId="{997B946F-0C72-4789-9A0E-9A7543CAEE64}">
      <dgm:prSet/>
      <dgm:spPr/>
      <dgm:t>
        <a:bodyPr/>
        <a:lstStyle/>
        <a:p>
          <a:endParaRPr lang="ru-RU"/>
        </a:p>
      </dgm:t>
    </dgm:pt>
    <dgm:pt modelId="{5490AB05-8635-467D-8D24-C69B6688C24C}" type="sibTrans" cxnId="{997B946F-0C72-4789-9A0E-9A7543CAEE64}">
      <dgm:prSet/>
      <dgm:spPr/>
      <dgm:t>
        <a:bodyPr/>
        <a:lstStyle/>
        <a:p>
          <a:endParaRPr lang="ru-RU"/>
        </a:p>
      </dgm:t>
    </dgm:pt>
    <dgm:pt modelId="{BC1A97A9-85E0-4D87-92DB-2D60B28D70B0}">
      <dgm:prSet phldrT="[Текст]"/>
      <dgm:spPr>
        <a:xfrm rot="5400000">
          <a:off x="3422588" y="-1368841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родо-видовые отношения</a:t>
          </a:r>
        </a:p>
      </dgm:t>
    </dgm:pt>
    <dgm:pt modelId="{660C5122-FF0C-4214-AB20-3C0CC6E5B2C8}" type="parTrans" cxnId="{5589C088-0413-4E90-9E88-E731B7A55BAF}">
      <dgm:prSet/>
      <dgm:spPr/>
      <dgm:t>
        <a:bodyPr/>
        <a:lstStyle/>
        <a:p>
          <a:endParaRPr lang="ru-RU"/>
        </a:p>
      </dgm:t>
    </dgm:pt>
    <dgm:pt modelId="{34BA48B8-97DD-447B-93C2-1D32C744D6E2}" type="sibTrans" cxnId="{5589C088-0413-4E90-9E88-E731B7A55BAF}">
      <dgm:prSet/>
      <dgm:spPr/>
      <dgm:t>
        <a:bodyPr/>
        <a:lstStyle/>
        <a:p>
          <a:endParaRPr lang="ru-RU"/>
        </a:p>
      </dgm:t>
    </dgm:pt>
    <dgm:pt modelId="{6CAB6FF3-522A-4CAE-B159-2D10E4515E78}">
      <dgm:prSet phldrT="[Текст]"/>
      <dgm:spPr>
        <a:xfrm rot="5400000">
          <a:off x="3422588" y="-559912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односуффиксальные</a:t>
          </a:r>
        </a:p>
      </dgm:t>
    </dgm:pt>
    <dgm:pt modelId="{78A979A3-819C-4605-95B5-98F1CAD2EDEE}" type="parTrans" cxnId="{CBA8BCCC-B6CE-4F8F-9120-F5A26CE07C3E}">
      <dgm:prSet/>
      <dgm:spPr/>
      <dgm:t>
        <a:bodyPr/>
        <a:lstStyle/>
        <a:p>
          <a:endParaRPr lang="ru-RU"/>
        </a:p>
      </dgm:t>
    </dgm:pt>
    <dgm:pt modelId="{09FDDB45-4B7D-413F-A70B-6918D8AB4675}" type="sibTrans" cxnId="{CBA8BCCC-B6CE-4F8F-9120-F5A26CE07C3E}">
      <dgm:prSet/>
      <dgm:spPr/>
      <dgm:t>
        <a:bodyPr/>
        <a:lstStyle/>
        <a:p>
          <a:endParaRPr lang="ru-RU"/>
        </a:p>
      </dgm:t>
    </dgm:pt>
    <dgm:pt modelId="{77C99CB3-655F-42D4-BC58-7B3ED56FC0DA}">
      <dgm:prSet phldrT="[Текст]"/>
      <dgm:spPr>
        <a:xfrm rot="5400000">
          <a:off x="3422588" y="249016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формы имен прилагательных</a:t>
          </a:r>
        </a:p>
      </dgm:t>
    </dgm:pt>
    <dgm:pt modelId="{575AAB09-687F-4204-B51B-F5E7DAA56982}" type="parTrans" cxnId="{DF9F07C2-97A2-4B2A-9D2C-93EE9155CC8F}">
      <dgm:prSet/>
      <dgm:spPr/>
      <dgm:t>
        <a:bodyPr/>
        <a:lstStyle/>
        <a:p>
          <a:endParaRPr lang="ru-RU"/>
        </a:p>
      </dgm:t>
    </dgm:pt>
    <dgm:pt modelId="{93CB3373-B8AD-45D7-90DA-9C52CB265CAA}" type="sibTrans" cxnId="{DF9F07C2-97A2-4B2A-9D2C-93EE9155CC8F}">
      <dgm:prSet/>
      <dgm:spPr/>
      <dgm:t>
        <a:bodyPr/>
        <a:lstStyle/>
        <a:p>
          <a:endParaRPr lang="ru-RU"/>
        </a:p>
      </dgm:t>
    </dgm:pt>
    <dgm:pt modelId="{1E39D6B5-26F7-46FC-BAA8-2713352F8597}">
      <dgm:prSet phldrT="[Текст]"/>
      <dgm:spPr>
        <a:xfrm>
          <a:off x="0" y="2428389"/>
          <a:ext cx="1975104" cy="770408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синтаксические</a:t>
          </a:r>
        </a:p>
      </dgm:t>
    </dgm:pt>
    <dgm:pt modelId="{2BED265B-E905-4A8C-AFB2-3DC6C2A1A147}" type="parTrans" cxnId="{E19217F0-78F4-4957-85E7-17D955961D26}">
      <dgm:prSet/>
      <dgm:spPr/>
      <dgm:t>
        <a:bodyPr/>
        <a:lstStyle/>
        <a:p>
          <a:endParaRPr lang="ru-RU"/>
        </a:p>
      </dgm:t>
    </dgm:pt>
    <dgm:pt modelId="{5F9766A4-AEB4-455F-9500-E7AD414D8284}" type="sibTrans" cxnId="{E19217F0-78F4-4957-85E7-17D955961D26}">
      <dgm:prSet/>
      <dgm:spPr/>
      <dgm:t>
        <a:bodyPr/>
        <a:lstStyle/>
        <a:p>
          <a:endParaRPr lang="ru-RU"/>
        </a:p>
      </dgm:t>
    </dgm:pt>
    <dgm:pt modelId="{E29731FE-5E18-46A2-BFFC-CE9744D31C51}">
      <dgm:prSet phldrT="[Текст]"/>
      <dgm:spPr>
        <a:xfrm rot="5400000">
          <a:off x="3422588" y="1057945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союзы в начале предложения</a:t>
          </a:r>
        </a:p>
      </dgm:t>
    </dgm:pt>
    <dgm:pt modelId="{BFA6CCAE-D17B-4A29-A43A-8FACB02B7F5F}" type="parTrans" cxnId="{5D9BC5DF-9DB0-4922-9DB9-EDF5B9AD9AAF}">
      <dgm:prSet/>
      <dgm:spPr/>
      <dgm:t>
        <a:bodyPr/>
        <a:lstStyle/>
        <a:p>
          <a:endParaRPr lang="ru-RU"/>
        </a:p>
      </dgm:t>
    </dgm:pt>
    <dgm:pt modelId="{884629CD-FEC3-499F-9F03-D7B4D2DDD1CA}" type="sibTrans" cxnId="{5D9BC5DF-9DB0-4922-9DB9-EDF5B9AD9AAF}">
      <dgm:prSet/>
      <dgm:spPr/>
      <dgm:t>
        <a:bodyPr/>
        <a:lstStyle/>
        <a:p>
          <a:endParaRPr lang="ru-RU"/>
        </a:p>
      </dgm:t>
    </dgm:pt>
    <dgm:pt modelId="{7C8EAE17-247D-48FD-8C94-A4AED10E43E7}">
      <dgm:prSet phldrT="[Текст]"/>
      <dgm:spPr>
        <a:xfrm rot="5400000">
          <a:off x="3422588" y="1057945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вводные слова в начале предложения</a:t>
          </a:r>
        </a:p>
      </dgm:t>
    </dgm:pt>
    <dgm:pt modelId="{FA913D40-02DF-4500-B37C-A1F73DA927F6}" type="parTrans" cxnId="{B926A500-0574-41D2-AB3E-3938E5C23D9E}">
      <dgm:prSet/>
      <dgm:spPr/>
      <dgm:t>
        <a:bodyPr/>
        <a:lstStyle/>
        <a:p>
          <a:endParaRPr lang="ru-RU"/>
        </a:p>
      </dgm:t>
    </dgm:pt>
    <dgm:pt modelId="{6AA4AEBC-B92D-485A-8A6C-B61777F697E5}" type="sibTrans" cxnId="{B926A500-0574-41D2-AB3E-3938E5C23D9E}">
      <dgm:prSet/>
      <dgm:spPr/>
      <dgm:t>
        <a:bodyPr/>
        <a:lstStyle/>
        <a:p>
          <a:endParaRPr lang="ru-RU"/>
        </a:p>
      </dgm:t>
    </dgm:pt>
    <dgm:pt modelId="{806B2CB5-5758-4A1B-ABC3-FB6887E9E65E}" type="pres">
      <dgm:prSet presAssocID="{A9691A23-8049-48BF-8034-C0AFDEB9630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11D1ED-528E-4683-85EB-DD3FA7CB96E5}" type="pres">
      <dgm:prSet presAssocID="{E737CAED-9222-46BB-B680-314FD9638970}" presName="linNode" presStyleCnt="0"/>
      <dgm:spPr/>
    </dgm:pt>
    <dgm:pt modelId="{D5F62A23-C4F9-4DAA-84E0-EF3579AC8CDC}" type="pres">
      <dgm:prSet presAssocID="{E737CAED-9222-46BB-B680-314FD9638970}" presName="parentText" presStyleLbl="node1" presStyleIdx="0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9A687E88-669E-4774-8B55-4D4926A106F0}" type="pres">
      <dgm:prSet presAssocID="{E737CAED-9222-46BB-B680-314FD9638970}" presName="descendantText" presStyleLbl="alignAccFollowNode1" presStyleIdx="0" presStyleCnt="4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D65D4B66-2483-4D6C-8D66-9FFD04CFFB8F}" type="pres">
      <dgm:prSet presAssocID="{16ABC4A0-8806-492A-BCA8-B927CB55F524}" presName="sp" presStyleCnt="0"/>
      <dgm:spPr/>
    </dgm:pt>
    <dgm:pt modelId="{4F6FFAAB-73DA-4DE8-85B6-E0B5CCCEA05F}" type="pres">
      <dgm:prSet presAssocID="{15E5005F-9434-4FCD-B127-59EAC49D87C2}" presName="linNode" presStyleCnt="0"/>
      <dgm:spPr/>
    </dgm:pt>
    <dgm:pt modelId="{47A622C9-AE2E-41ED-9423-392353FE4969}" type="pres">
      <dgm:prSet presAssocID="{15E5005F-9434-4FCD-B127-59EAC49D87C2}" presName="parentText" presStyleLbl="node1" presStyleIdx="1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77F42DC-4D27-4F81-BCFC-C660A22E41CD}" type="pres">
      <dgm:prSet presAssocID="{15E5005F-9434-4FCD-B127-59EAC49D87C2}" presName="descendantText" presStyleLbl="alignAccFollowNode1" presStyleIdx="1" presStyleCnt="4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D4141F53-9BE5-41E2-BC64-F5E5741164C6}" type="pres">
      <dgm:prSet presAssocID="{2CD736B7-D0D0-4BC6-8D74-AE6F379E7354}" presName="sp" presStyleCnt="0"/>
      <dgm:spPr/>
    </dgm:pt>
    <dgm:pt modelId="{774F3C65-6067-490A-9013-41738157042A}" type="pres">
      <dgm:prSet presAssocID="{1D3C53B2-34FC-4640-8BD5-216567E49589}" presName="linNode" presStyleCnt="0"/>
      <dgm:spPr/>
    </dgm:pt>
    <dgm:pt modelId="{A85FC24C-9739-4742-9E50-C08218B45567}" type="pres">
      <dgm:prSet presAssocID="{1D3C53B2-34FC-4640-8BD5-216567E49589}" presName="parentText" presStyleLbl="node1" presStyleIdx="2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E9CCCE2-FD2C-40F7-80AE-41899D2A011B}" type="pres">
      <dgm:prSet presAssocID="{1D3C53B2-34FC-4640-8BD5-216567E49589}" presName="descendantText" presStyleLbl="alignAccFollowNode1" presStyleIdx="2" presStyleCnt="4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4DFAA0C5-BC10-4CE8-AEA5-A062F20D3972}" type="pres">
      <dgm:prSet presAssocID="{4F74F745-AFD4-4235-81CB-93D0ECB49957}" presName="sp" presStyleCnt="0"/>
      <dgm:spPr/>
    </dgm:pt>
    <dgm:pt modelId="{8464E3D9-8F16-4E72-AFDB-83AB9238B9F9}" type="pres">
      <dgm:prSet presAssocID="{1E39D6B5-26F7-46FC-BAA8-2713352F8597}" presName="linNode" presStyleCnt="0"/>
      <dgm:spPr/>
    </dgm:pt>
    <dgm:pt modelId="{0445E497-869F-4902-A347-DBD3BDF469F0}" type="pres">
      <dgm:prSet presAssocID="{1E39D6B5-26F7-46FC-BAA8-2713352F8597}" presName="parentText" presStyleLbl="node1" presStyleIdx="3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9BCD4F8-7A30-4C97-991F-ACE86ED07003}" type="pres">
      <dgm:prSet presAssocID="{1E39D6B5-26F7-46FC-BAA8-2713352F8597}" presName="descendantText" presStyleLbl="alignAccFollowNode1" presStyleIdx="3" presStyleCnt="4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</dgm:ptLst>
  <dgm:cxnLst>
    <dgm:cxn modelId="{F8B4BC8F-AF85-4690-9161-BB3750BD09E6}" srcId="{A9691A23-8049-48BF-8034-C0AFDEB96308}" destId="{1D3C53B2-34FC-4640-8BD5-216567E49589}" srcOrd="2" destOrd="0" parTransId="{656BB6D0-ED06-4B7F-90E6-C8B28A767DEF}" sibTransId="{4F74F745-AFD4-4235-81CB-93D0ECB49957}"/>
    <dgm:cxn modelId="{535FD05C-CD06-4784-AC95-669989711611}" type="presOf" srcId="{3C34BD09-B2B6-461D-A3C1-04D47705994F}" destId="{7E9CCCE2-FD2C-40F7-80AE-41899D2A011B}" srcOrd="0" destOrd="1" presId="urn:microsoft.com/office/officeart/2005/8/layout/vList5"/>
    <dgm:cxn modelId="{0F9EEE95-E800-4885-B1F0-9FD978A2DD74}" srcId="{A9691A23-8049-48BF-8034-C0AFDEB96308}" destId="{E737CAED-9222-46BB-B680-314FD9638970}" srcOrd="0" destOrd="0" parTransId="{52066B1C-3F56-44C1-99C3-E7BAC0E8F25A}" sibTransId="{16ABC4A0-8806-492A-BCA8-B927CB55F524}"/>
    <dgm:cxn modelId="{62E3B39B-45D4-4BDB-8878-A3C1180D17AA}" type="presOf" srcId="{BC1A97A9-85E0-4D87-92DB-2D60B28D70B0}" destId="{9A687E88-669E-4774-8B55-4D4926A106F0}" srcOrd="0" destOrd="2" presId="urn:microsoft.com/office/officeart/2005/8/layout/vList5"/>
    <dgm:cxn modelId="{D26A45F3-0E0D-4DFD-B8CE-D1184E5977FC}" srcId="{15E5005F-9434-4FCD-B127-59EAC49D87C2}" destId="{6A8001E2-66D2-4220-8CAE-FFD855B96107}" srcOrd="2" destOrd="0" parTransId="{03A597D6-27C6-42ED-8F7D-DD54FFDDCB22}" sibTransId="{55EDBD94-4348-4584-9E27-27EF2D082A16}"/>
    <dgm:cxn modelId="{E14111AC-D1D5-4BE2-850E-AAE4C4BBCB63}" type="presOf" srcId="{1D3C53B2-34FC-4640-8BD5-216567E49589}" destId="{A85FC24C-9739-4742-9E50-C08218B45567}" srcOrd="0" destOrd="0" presId="urn:microsoft.com/office/officeart/2005/8/layout/vList5"/>
    <dgm:cxn modelId="{E19217F0-78F4-4957-85E7-17D955961D26}" srcId="{A9691A23-8049-48BF-8034-C0AFDEB96308}" destId="{1E39D6B5-26F7-46FC-BAA8-2713352F8597}" srcOrd="3" destOrd="0" parTransId="{2BED265B-E905-4A8C-AFB2-3DC6C2A1A147}" sibTransId="{5F9766A4-AEB4-455F-9500-E7AD414D8284}"/>
    <dgm:cxn modelId="{3E238F70-3E0B-4A67-BAB4-E5F5C1273EF9}" type="presOf" srcId="{0C68BF08-46EF-4AA7-B414-28905B746EA6}" destId="{9A687E88-669E-4774-8B55-4D4926A106F0}" srcOrd="0" destOrd="1" presId="urn:microsoft.com/office/officeart/2005/8/layout/vList5"/>
    <dgm:cxn modelId="{5149120D-FAF1-409F-8A2F-CD5EE14A6F93}" type="presOf" srcId="{6A8001E2-66D2-4220-8CAE-FFD855B96107}" destId="{477F42DC-4D27-4F81-BCFC-C660A22E41CD}" srcOrd="0" destOrd="2" presId="urn:microsoft.com/office/officeart/2005/8/layout/vList5"/>
    <dgm:cxn modelId="{997B946F-0C72-4789-9A0E-9A7543CAEE64}" srcId="{1D3C53B2-34FC-4640-8BD5-216567E49589}" destId="{3C34BD09-B2B6-461D-A3C1-04D47705994F}" srcOrd="1" destOrd="0" parTransId="{DA14E825-9707-4DD4-84D2-C24B1202CFDC}" sibTransId="{5490AB05-8635-467D-8D24-C69B6688C24C}"/>
    <dgm:cxn modelId="{EE8248CC-1A9C-423E-B998-A49047CD9409}" type="presOf" srcId="{15E5005F-9434-4FCD-B127-59EAC49D87C2}" destId="{47A622C9-AE2E-41ED-9423-392353FE4969}" srcOrd="0" destOrd="0" presId="urn:microsoft.com/office/officeart/2005/8/layout/vList5"/>
    <dgm:cxn modelId="{1FC31434-5423-4B88-BF2D-3F5BD3765E4F}" type="presOf" srcId="{1E39D6B5-26F7-46FC-BAA8-2713352F8597}" destId="{0445E497-869F-4902-A347-DBD3BDF469F0}" srcOrd="0" destOrd="0" presId="urn:microsoft.com/office/officeart/2005/8/layout/vList5"/>
    <dgm:cxn modelId="{5589C088-0413-4E90-9E88-E731B7A55BAF}" srcId="{E737CAED-9222-46BB-B680-314FD9638970}" destId="{BC1A97A9-85E0-4D87-92DB-2D60B28D70B0}" srcOrd="2" destOrd="0" parTransId="{660C5122-FF0C-4214-AB20-3C0CC6E5B2C8}" sibTransId="{34BA48B8-97DD-447B-93C2-1D32C744D6E2}"/>
    <dgm:cxn modelId="{7C61D857-A2FC-47DB-AEE7-967C342E0A70}" type="presOf" srcId="{7C8EAE17-247D-48FD-8C94-A4AED10E43E7}" destId="{D9BCD4F8-7A30-4C97-991F-ACE86ED07003}" srcOrd="0" destOrd="1" presId="urn:microsoft.com/office/officeart/2005/8/layout/vList5"/>
    <dgm:cxn modelId="{B3090F3A-7DFE-4E69-BECB-020CB6CF20B9}" srcId="{15E5005F-9434-4FCD-B127-59EAC49D87C2}" destId="{3ABF12DC-BBBE-42FD-8B18-6F76D98C4904}" srcOrd="0" destOrd="0" parTransId="{26B3EBE1-5279-4E4E-82F4-110BC7B39E3F}" sibTransId="{9C9AFE1E-0422-4C7D-8D8F-D9A575EE6C04}"/>
    <dgm:cxn modelId="{4CE01986-138D-46D0-87DC-B384E3689116}" type="presOf" srcId="{1CD710CC-6775-4294-85A1-FE8FAC3855B3}" destId="{7E9CCCE2-FD2C-40F7-80AE-41899D2A011B}" srcOrd="0" destOrd="0" presId="urn:microsoft.com/office/officeart/2005/8/layout/vList5"/>
    <dgm:cxn modelId="{B926A500-0574-41D2-AB3E-3938E5C23D9E}" srcId="{1E39D6B5-26F7-46FC-BAA8-2713352F8597}" destId="{7C8EAE17-247D-48FD-8C94-A4AED10E43E7}" srcOrd="1" destOrd="0" parTransId="{FA913D40-02DF-4500-B37C-A1F73DA927F6}" sibTransId="{6AA4AEBC-B92D-485A-8A6C-B61777F697E5}"/>
    <dgm:cxn modelId="{CBA8BCCC-B6CE-4F8F-9120-F5A26CE07C3E}" srcId="{15E5005F-9434-4FCD-B127-59EAC49D87C2}" destId="{6CAB6FF3-522A-4CAE-B159-2D10E4515E78}" srcOrd="1" destOrd="0" parTransId="{78A979A3-819C-4605-95B5-98F1CAD2EDEE}" sibTransId="{09FDDB45-4B7D-413F-A70B-6918D8AB4675}"/>
    <dgm:cxn modelId="{5137A485-1F46-4E12-9D8E-3871429A555F}" srcId="{A9691A23-8049-48BF-8034-C0AFDEB96308}" destId="{15E5005F-9434-4FCD-B127-59EAC49D87C2}" srcOrd="1" destOrd="0" parTransId="{0E49672C-90A6-44B7-8DA4-2D8EB5C17E5B}" sibTransId="{2CD736B7-D0D0-4BC6-8D74-AE6F379E7354}"/>
    <dgm:cxn modelId="{A9A0FBCC-047B-46E6-AA0B-010B48528863}" type="presOf" srcId="{3ABF12DC-BBBE-42FD-8B18-6F76D98C4904}" destId="{477F42DC-4D27-4F81-BCFC-C660A22E41CD}" srcOrd="0" destOrd="0" presId="urn:microsoft.com/office/officeart/2005/8/layout/vList5"/>
    <dgm:cxn modelId="{C5C7978A-17DC-4F89-BC4D-E149A8AA6CB6}" type="presOf" srcId="{E737CAED-9222-46BB-B680-314FD9638970}" destId="{D5F62A23-C4F9-4DAA-84E0-EF3579AC8CDC}" srcOrd="0" destOrd="0" presId="urn:microsoft.com/office/officeart/2005/8/layout/vList5"/>
    <dgm:cxn modelId="{9BE08A08-9335-481C-A2F6-3418EC802939}" type="presOf" srcId="{77C99CB3-655F-42D4-BC58-7B3ED56FC0DA}" destId="{7E9CCCE2-FD2C-40F7-80AE-41899D2A011B}" srcOrd="0" destOrd="2" presId="urn:microsoft.com/office/officeart/2005/8/layout/vList5"/>
    <dgm:cxn modelId="{9D992F2A-A0C3-4155-A745-2F9CB39C3F44}" srcId="{E737CAED-9222-46BB-B680-314FD9638970}" destId="{0C68BF08-46EF-4AA7-B414-28905B746EA6}" srcOrd="1" destOrd="0" parTransId="{0EEAFCAB-FFFA-4D9D-B25E-C2B4C504FFFC}" sibTransId="{D770BEF8-D391-4962-A548-30E6B4DA881B}"/>
    <dgm:cxn modelId="{1C5595DD-E986-400F-B453-6E6B1206A6E8}" srcId="{E737CAED-9222-46BB-B680-314FD9638970}" destId="{0D521749-3BD4-4EEC-ABFE-5834706D3193}" srcOrd="0" destOrd="0" parTransId="{61087A07-03CB-4917-88B8-27C0995FCE2D}" sibTransId="{929BF21E-3640-488C-9B5B-7199923A5670}"/>
    <dgm:cxn modelId="{DF9F07C2-97A2-4B2A-9D2C-93EE9155CC8F}" srcId="{1D3C53B2-34FC-4640-8BD5-216567E49589}" destId="{77C99CB3-655F-42D4-BC58-7B3ED56FC0DA}" srcOrd="2" destOrd="0" parTransId="{575AAB09-687F-4204-B51B-F5E7DAA56982}" sibTransId="{93CB3373-B8AD-45D7-90DA-9C52CB265CAA}"/>
    <dgm:cxn modelId="{FC2B01B8-930B-4ADC-AE7F-7C3C38D0ED34}" srcId="{1D3C53B2-34FC-4640-8BD5-216567E49589}" destId="{1CD710CC-6775-4294-85A1-FE8FAC3855B3}" srcOrd="0" destOrd="0" parTransId="{6083BFAE-2EAA-40C0-9DD8-23D2962705D9}" sibTransId="{B577D9E8-61D7-49FA-A1E8-58BA0365D922}"/>
    <dgm:cxn modelId="{B72D7B8D-37E9-4BD2-8C7D-96A21249B76C}" type="presOf" srcId="{0D521749-3BD4-4EEC-ABFE-5834706D3193}" destId="{9A687E88-669E-4774-8B55-4D4926A106F0}" srcOrd="0" destOrd="0" presId="urn:microsoft.com/office/officeart/2005/8/layout/vList5"/>
    <dgm:cxn modelId="{ACF5BAF1-8BA7-46C9-AEDF-F71D65C4A6F6}" type="presOf" srcId="{6CAB6FF3-522A-4CAE-B159-2D10E4515E78}" destId="{477F42DC-4D27-4F81-BCFC-C660A22E41CD}" srcOrd="0" destOrd="1" presId="urn:microsoft.com/office/officeart/2005/8/layout/vList5"/>
    <dgm:cxn modelId="{C453309F-E158-4772-9D93-FF938CA70586}" type="presOf" srcId="{A9691A23-8049-48BF-8034-C0AFDEB96308}" destId="{806B2CB5-5758-4A1B-ABC3-FB6887E9E65E}" srcOrd="0" destOrd="0" presId="urn:microsoft.com/office/officeart/2005/8/layout/vList5"/>
    <dgm:cxn modelId="{D69E4C67-31D6-4839-83C2-F4F04363F2FD}" type="presOf" srcId="{E29731FE-5E18-46A2-BFFC-CE9744D31C51}" destId="{D9BCD4F8-7A30-4C97-991F-ACE86ED07003}" srcOrd="0" destOrd="0" presId="urn:microsoft.com/office/officeart/2005/8/layout/vList5"/>
    <dgm:cxn modelId="{5D9BC5DF-9DB0-4922-9DB9-EDF5B9AD9AAF}" srcId="{1E39D6B5-26F7-46FC-BAA8-2713352F8597}" destId="{E29731FE-5E18-46A2-BFFC-CE9744D31C51}" srcOrd="0" destOrd="0" parTransId="{BFA6CCAE-D17B-4A29-A43A-8FACB02B7F5F}" sibTransId="{884629CD-FEC3-499F-9F03-D7B4D2DDD1CA}"/>
    <dgm:cxn modelId="{C7147BBB-EE16-4B5C-B24F-CD444B2FA0DE}" type="presParOf" srcId="{806B2CB5-5758-4A1B-ABC3-FB6887E9E65E}" destId="{5A11D1ED-528E-4683-85EB-DD3FA7CB96E5}" srcOrd="0" destOrd="0" presId="urn:microsoft.com/office/officeart/2005/8/layout/vList5"/>
    <dgm:cxn modelId="{1DBCDB32-AF48-4C2D-B0B8-12979A0875C5}" type="presParOf" srcId="{5A11D1ED-528E-4683-85EB-DD3FA7CB96E5}" destId="{D5F62A23-C4F9-4DAA-84E0-EF3579AC8CDC}" srcOrd="0" destOrd="0" presId="urn:microsoft.com/office/officeart/2005/8/layout/vList5"/>
    <dgm:cxn modelId="{EF2E30CD-E7CA-4CBB-8371-7053B91DD6A1}" type="presParOf" srcId="{5A11D1ED-528E-4683-85EB-DD3FA7CB96E5}" destId="{9A687E88-669E-4774-8B55-4D4926A106F0}" srcOrd="1" destOrd="0" presId="urn:microsoft.com/office/officeart/2005/8/layout/vList5"/>
    <dgm:cxn modelId="{FC181B34-2C93-43EA-BF50-B06D83C225D4}" type="presParOf" srcId="{806B2CB5-5758-4A1B-ABC3-FB6887E9E65E}" destId="{D65D4B66-2483-4D6C-8D66-9FFD04CFFB8F}" srcOrd="1" destOrd="0" presId="urn:microsoft.com/office/officeart/2005/8/layout/vList5"/>
    <dgm:cxn modelId="{C1641217-18A3-4E7D-8AF4-3C1AECE01027}" type="presParOf" srcId="{806B2CB5-5758-4A1B-ABC3-FB6887E9E65E}" destId="{4F6FFAAB-73DA-4DE8-85B6-E0B5CCCEA05F}" srcOrd="2" destOrd="0" presId="urn:microsoft.com/office/officeart/2005/8/layout/vList5"/>
    <dgm:cxn modelId="{8197B487-8FAB-47FE-8879-3A4A3C5973BE}" type="presParOf" srcId="{4F6FFAAB-73DA-4DE8-85B6-E0B5CCCEA05F}" destId="{47A622C9-AE2E-41ED-9423-392353FE4969}" srcOrd="0" destOrd="0" presId="urn:microsoft.com/office/officeart/2005/8/layout/vList5"/>
    <dgm:cxn modelId="{5D5576A4-6AAE-4CA4-B183-A61FDF718F84}" type="presParOf" srcId="{4F6FFAAB-73DA-4DE8-85B6-E0B5CCCEA05F}" destId="{477F42DC-4D27-4F81-BCFC-C660A22E41CD}" srcOrd="1" destOrd="0" presId="urn:microsoft.com/office/officeart/2005/8/layout/vList5"/>
    <dgm:cxn modelId="{5E9D5062-31BE-495D-9023-EE6C025815E3}" type="presParOf" srcId="{806B2CB5-5758-4A1B-ABC3-FB6887E9E65E}" destId="{D4141F53-9BE5-41E2-BC64-F5E5741164C6}" srcOrd="3" destOrd="0" presId="urn:microsoft.com/office/officeart/2005/8/layout/vList5"/>
    <dgm:cxn modelId="{709663E6-586E-48F4-B987-2E509BA20DA3}" type="presParOf" srcId="{806B2CB5-5758-4A1B-ABC3-FB6887E9E65E}" destId="{774F3C65-6067-490A-9013-41738157042A}" srcOrd="4" destOrd="0" presId="urn:microsoft.com/office/officeart/2005/8/layout/vList5"/>
    <dgm:cxn modelId="{639E0ABA-EC1B-4D95-B7AE-D01FD66562D4}" type="presParOf" srcId="{774F3C65-6067-490A-9013-41738157042A}" destId="{A85FC24C-9739-4742-9E50-C08218B45567}" srcOrd="0" destOrd="0" presId="urn:microsoft.com/office/officeart/2005/8/layout/vList5"/>
    <dgm:cxn modelId="{7E221BE4-B5DA-4F09-AB87-AB615E1C0EA7}" type="presParOf" srcId="{774F3C65-6067-490A-9013-41738157042A}" destId="{7E9CCCE2-FD2C-40F7-80AE-41899D2A011B}" srcOrd="1" destOrd="0" presId="urn:microsoft.com/office/officeart/2005/8/layout/vList5"/>
    <dgm:cxn modelId="{92D33FD8-4FA2-4903-89D4-CC59ED12732A}" type="presParOf" srcId="{806B2CB5-5758-4A1B-ABC3-FB6887E9E65E}" destId="{4DFAA0C5-BC10-4CE8-AEA5-A062F20D3972}" srcOrd="5" destOrd="0" presId="urn:microsoft.com/office/officeart/2005/8/layout/vList5"/>
    <dgm:cxn modelId="{AAFFB9F0-D9E9-4C9B-B2B5-CB695A52019D}" type="presParOf" srcId="{806B2CB5-5758-4A1B-ABC3-FB6887E9E65E}" destId="{8464E3D9-8F16-4E72-AFDB-83AB9238B9F9}" srcOrd="6" destOrd="0" presId="urn:microsoft.com/office/officeart/2005/8/layout/vList5"/>
    <dgm:cxn modelId="{1EC9FC60-0D45-44F9-A099-872A22CAEE2F}" type="presParOf" srcId="{8464E3D9-8F16-4E72-AFDB-83AB9238B9F9}" destId="{0445E497-869F-4902-A347-DBD3BDF469F0}" srcOrd="0" destOrd="0" presId="urn:microsoft.com/office/officeart/2005/8/layout/vList5"/>
    <dgm:cxn modelId="{ED55E05D-299D-41A9-AAC5-FC77CA378242}" type="presParOf" srcId="{8464E3D9-8F16-4E72-AFDB-83AB9238B9F9}" destId="{D9BCD4F8-7A30-4C97-991F-ACE86ED070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BA910B-D051-4A26-ACCC-64320E20C61E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BD8D64-A5ED-40EB-B381-8B30BC39C5AF}">
      <dgm:prSet phldrT="[Текст]" custT="1"/>
      <dgm:spPr>
        <a:xfrm>
          <a:off x="1124280" y="1406"/>
          <a:ext cx="1201973" cy="60098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sz="1400" b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ССЦ</a:t>
          </a:r>
        </a:p>
      </dgm:t>
    </dgm:pt>
    <dgm:pt modelId="{1712D5EF-92BD-4A18-9746-DABFDAE2F6A8}" type="parTrans" cxnId="{29A6C89B-2415-478C-A19C-E46677BF786E}">
      <dgm:prSet/>
      <dgm:spPr/>
      <dgm:t>
        <a:bodyPr/>
        <a:lstStyle/>
        <a:p>
          <a:endParaRPr lang="ru-RU"/>
        </a:p>
      </dgm:t>
    </dgm:pt>
    <dgm:pt modelId="{BCE4173D-A554-4FAE-B50E-8E55AD17490B}" type="sibTrans" cxnId="{29A6C89B-2415-478C-A19C-E46677BF786E}">
      <dgm:prSet/>
      <dgm:spPr/>
      <dgm:t>
        <a:bodyPr/>
        <a:lstStyle/>
        <a:p>
          <a:endParaRPr lang="ru-RU"/>
        </a:p>
      </dgm:t>
    </dgm:pt>
    <dgm:pt modelId="{04DBC1B6-831F-4461-8AE6-17C70D832C3B}">
      <dgm:prSet phldrT="[Текст]" custT="1"/>
      <dgm:spPr>
        <a:xfrm>
          <a:off x="1364674" y="752640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единица текста</a:t>
          </a:r>
        </a:p>
      </dgm:t>
    </dgm:pt>
    <dgm:pt modelId="{804B9DDE-8948-4E91-9775-735A85B262E1}" type="parTrans" cxnId="{EC72F789-5929-4B6A-91FA-3C246E3363C1}">
      <dgm:prSet/>
      <dgm:spPr>
        <a:xfrm>
          <a:off x="1244477" y="602393"/>
          <a:ext cx="120197" cy="450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739"/>
              </a:lnTo>
              <a:lnTo>
                <a:pt x="120197" y="450739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F9B7E38-034B-4FD9-9672-A0FB08C0FE2E}" type="sibTrans" cxnId="{EC72F789-5929-4B6A-91FA-3C246E3363C1}">
      <dgm:prSet/>
      <dgm:spPr/>
      <dgm:t>
        <a:bodyPr/>
        <a:lstStyle/>
        <a:p>
          <a:endParaRPr lang="ru-RU"/>
        </a:p>
      </dgm:t>
    </dgm:pt>
    <dgm:pt modelId="{37927D06-0836-4231-9CE8-E7DF359F894A}">
      <dgm:prSet phldrT="[Текст]" custT="1"/>
      <dgm:spPr>
        <a:xfrm>
          <a:off x="1364674" y="1503873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выражает микротему</a:t>
          </a:r>
        </a:p>
      </dgm:t>
    </dgm:pt>
    <dgm:pt modelId="{7B0D34C3-0FA4-4FF0-A98F-98FB79D6CE83}" type="parTrans" cxnId="{64F06EB3-B3D6-4B1C-AB61-A803387620B6}">
      <dgm:prSet/>
      <dgm:spPr>
        <a:xfrm>
          <a:off x="1244477" y="602393"/>
          <a:ext cx="120197" cy="1201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1973"/>
              </a:lnTo>
              <a:lnTo>
                <a:pt x="120197" y="1201973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6B75EA0-C7B9-4B96-A192-79117312F62D}" type="sibTrans" cxnId="{64F06EB3-B3D6-4B1C-AB61-A803387620B6}">
      <dgm:prSet/>
      <dgm:spPr/>
      <dgm:t>
        <a:bodyPr/>
        <a:lstStyle/>
        <a:p>
          <a:endParaRPr lang="ru-RU"/>
        </a:p>
      </dgm:t>
    </dgm:pt>
    <dgm:pt modelId="{4E24209E-274A-4E27-83AB-735D91A4577D}">
      <dgm:prSet phldrT="[Текст]" custT="1"/>
      <dgm:spPr>
        <a:xfrm>
          <a:off x="2626746" y="1406"/>
          <a:ext cx="1201973" cy="60098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sz="1400" b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абзац</a:t>
          </a:r>
        </a:p>
      </dgm:t>
    </dgm:pt>
    <dgm:pt modelId="{58A2A9A8-869E-4473-86E2-16725E55DF04}" type="parTrans" cxnId="{1857055B-161D-42A3-8EE8-0950E16D495C}">
      <dgm:prSet/>
      <dgm:spPr/>
      <dgm:t>
        <a:bodyPr/>
        <a:lstStyle/>
        <a:p>
          <a:endParaRPr lang="ru-RU"/>
        </a:p>
      </dgm:t>
    </dgm:pt>
    <dgm:pt modelId="{E98725FE-AE72-4091-B7B7-D5022C91758B}" type="sibTrans" cxnId="{1857055B-161D-42A3-8EE8-0950E16D495C}">
      <dgm:prSet/>
      <dgm:spPr/>
      <dgm:t>
        <a:bodyPr/>
        <a:lstStyle/>
        <a:p>
          <a:endParaRPr lang="ru-RU"/>
        </a:p>
      </dgm:t>
    </dgm:pt>
    <dgm:pt modelId="{9B50E6AB-493D-419A-9B6B-2E1CC8835CB3}">
      <dgm:prSet phldrT="[Текст]" custT="1"/>
      <dgm:spPr>
        <a:xfrm>
          <a:off x="2867141" y="752640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единица письменной речи</a:t>
          </a:r>
        </a:p>
      </dgm:t>
    </dgm:pt>
    <dgm:pt modelId="{929F6C73-4403-4270-9A3E-3C6D9935B5E2}" type="parTrans" cxnId="{50E09B19-9176-4DF1-BA47-55398AD49B57}">
      <dgm:prSet/>
      <dgm:spPr>
        <a:xfrm>
          <a:off x="2746943" y="602393"/>
          <a:ext cx="120197" cy="450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739"/>
              </a:lnTo>
              <a:lnTo>
                <a:pt x="120197" y="450739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F23D93B5-9FE2-482D-A70C-E0B2F51F010D}" type="sibTrans" cxnId="{50E09B19-9176-4DF1-BA47-55398AD49B57}">
      <dgm:prSet/>
      <dgm:spPr/>
      <dgm:t>
        <a:bodyPr/>
        <a:lstStyle/>
        <a:p>
          <a:endParaRPr lang="ru-RU"/>
        </a:p>
      </dgm:t>
    </dgm:pt>
    <dgm:pt modelId="{FC559362-4809-4ADE-8C26-E4FAAECCE889}">
      <dgm:prSet phldrT="[Текст]" custT="1"/>
      <dgm:spPr>
        <a:xfrm>
          <a:off x="2867141" y="1503873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выражает мысль</a:t>
          </a:r>
        </a:p>
      </dgm:t>
    </dgm:pt>
    <dgm:pt modelId="{972AA95A-15E4-4848-87C1-9FAFA5D6CC3F}" type="parTrans" cxnId="{D40CC7FE-1D9B-4E68-BC5F-13F8E3EA8D40}">
      <dgm:prSet/>
      <dgm:spPr>
        <a:xfrm>
          <a:off x="2746943" y="602393"/>
          <a:ext cx="120197" cy="1201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1973"/>
              </a:lnTo>
              <a:lnTo>
                <a:pt x="120197" y="1201973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5A2485CE-34B5-4429-88A7-399EA1C44D0B}" type="sibTrans" cxnId="{D40CC7FE-1D9B-4E68-BC5F-13F8E3EA8D40}">
      <dgm:prSet/>
      <dgm:spPr/>
      <dgm:t>
        <a:bodyPr/>
        <a:lstStyle/>
        <a:p>
          <a:endParaRPr lang="ru-RU"/>
        </a:p>
      </dgm:t>
    </dgm:pt>
    <dgm:pt modelId="{36A32DF5-4BF6-4705-9BAF-BF294C88BD20}">
      <dgm:prSet phldrT="[Текст]" custT="1"/>
      <dgm:spPr>
        <a:xfrm>
          <a:off x="1364674" y="2255106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воспринимается ментально</a:t>
          </a:r>
        </a:p>
      </dgm:t>
    </dgm:pt>
    <dgm:pt modelId="{7C8D68BA-B8FE-4FF5-B8D8-B85B09391559}" type="parTrans" cxnId="{3AB72ED4-65B9-48BB-BFF0-B1282422EE59}">
      <dgm:prSet/>
      <dgm:spPr>
        <a:xfrm>
          <a:off x="1244477" y="602393"/>
          <a:ext cx="120197" cy="195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3206"/>
              </a:lnTo>
              <a:lnTo>
                <a:pt x="120197" y="195320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A9D3116E-868E-4021-BC62-ED81E106A3C3}" type="sibTrans" cxnId="{3AB72ED4-65B9-48BB-BFF0-B1282422EE59}">
      <dgm:prSet/>
      <dgm:spPr/>
      <dgm:t>
        <a:bodyPr/>
        <a:lstStyle/>
        <a:p>
          <a:endParaRPr lang="ru-RU"/>
        </a:p>
      </dgm:t>
    </dgm:pt>
    <dgm:pt modelId="{98EE8E0F-7B7C-4929-A54B-ADC100FF3781}">
      <dgm:prSet phldrT="[Текст]" custT="1"/>
      <dgm:spPr>
        <a:xfrm>
          <a:off x="2867141" y="2255106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воспринимается визуально</a:t>
          </a:r>
        </a:p>
      </dgm:t>
    </dgm:pt>
    <dgm:pt modelId="{24B18321-06F0-42B9-BE4A-D9B1D0ACCB01}" type="parTrans" cxnId="{42472FE2-4AC7-4374-B4C2-E1A991231A41}">
      <dgm:prSet/>
      <dgm:spPr>
        <a:xfrm>
          <a:off x="2746943" y="602393"/>
          <a:ext cx="120197" cy="195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3206"/>
              </a:lnTo>
              <a:lnTo>
                <a:pt x="120197" y="195320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5914743C-3145-446B-AB79-DEB449B847F7}" type="sibTrans" cxnId="{42472FE2-4AC7-4374-B4C2-E1A991231A41}">
      <dgm:prSet/>
      <dgm:spPr/>
      <dgm:t>
        <a:bodyPr/>
        <a:lstStyle/>
        <a:p>
          <a:endParaRPr lang="ru-RU"/>
        </a:p>
      </dgm:t>
    </dgm:pt>
    <dgm:pt modelId="{29A94A91-FA52-49D5-BFEA-0B4DB6420162}" type="pres">
      <dgm:prSet presAssocID="{EABA910B-D051-4A26-ACCC-64320E20C61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101A943-5C0C-450A-ADEA-042CD631C2FD}" type="pres">
      <dgm:prSet presAssocID="{98BD8D64-A5ED-40EB-B381-8B30BC39C5AF}" presName="root" presStyleCnt="0"/>
      <dgm:spPr/>
    </dgm:pt>
    <dgm:pt modelId="{0BDF030C-F3D0-4AD3-AB0B-12E2E44057D8}" type="pres">
      <dgm:prSet presAssocID="{98BD8D64-A5ED-40EB-B381-8B30BC39C5AF}" presName="rootComposite" presStyleCnt="0"/>
      <dgm:spPr/>
    </dgm:pt>
    <dgm:pt modelId="{213E319F-A23D-4159-9178-752DF181EC64}" type="pres">
      <dgm:prSet presAssocID="{98BD8D64-A5ED-40EB-B381-8B30BC39C5AF}" presName="rootText" presStyleLbl="node1" presStyleIdx="0" presStyleCnt="2"/>
      <dgm:spPr/>
      <dgm:t>
        <a:bodyPr/>
        <a:lstStyle/>
        <a:p>
          <a:endParaRPr lang="ru-RU"/>
        </a:p>
      </dgm:t>
    </dgm:pt>
    <dgm:pt modelId="{5A34AD9E-66C1-408D-8E13-5D80AA18D916}" type="pres">
      <dgm:prSet presAssocID="{98BD8D64-A5ED-40EB-B381-8B30BC39C5AF}" presName="rootConnector" presStyleLbl="node1" presStyleIdx="0" presStyleCnt="2"/>
      <dgm:spPr/>
      <dgm:t>
        <a:bodyPr/>
        <a:lstStyle/>
        <a:p>
          <a:endParaRPr lang="ru-RU"/>
        </a:p>
      </dgm:t>
    </dgm:pt>
    <dgm:pt modelId="{13D90473-364E-4906-9339-56A887CE6B3F}" type="pres">
      <dgm:prSet presAssocID="{98BD8D64-A5ED-40EB-B381-8B30BC39C5AF}" presName="childShape" presStyleCnt="0"/>
      <dgm:spPr/>
    </dgm:pt>
    <dgm:pt modelId="{712AA750-ED57-476F-91DF-0A686A44EB29}" type="pres">
      <dgm:prSet presAssocID="{804B9DDE-8948-4E91-9775-735A85B262E1}" presName="Name13" presStyleLbl="parChTrans1D2" presStyleIdx="0" presStyleCnt="6"/>
      <dgm:spPr/>
      <dgm:t>
        <a:bodyPr/>
        <a:lstStyle/>
        <a:p>
          <a:endParaRPr lang="ru-RU"/>
        </a:p>
      </dgm:t>
    </dgm:pt>
    <dgm:pt modelId="{BA395905-F436-4162-80E8-21CFA9421E9B}" type="pres">
      <dgm:prSet presAssocID="{04DBC1B6-831F-4461-8AE6-17C70D832C3B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52B2D0-FDBF-43B3-8231-276B82129DB7}" type="pres">
      <dgm:prSet presAssocID="{7B0D34C3-0FA4-4FF0-A98F-98FB79D6CE83}" presName="Name13" presStyleLbl="parChTrans1D2" presStyleIdx="1" presStyleCnt="6"/>
      <dgm:spPr/>
      <dgm:t>
        <a:bodyPr/>
        <a:lstStyle/>
        <a:p>
          <a:endParaRPr lang="ru-RU"/>
        </a:p>
      </dgm:t>
    </dgm:pt>
    <dgm:pt modelId="{3C231EFE-0CE4-4269-BDF0-FEE8057FA6FE}" type="pres">
      <dgm:prSet presAssocID="{37927D06-0836-4231-9CE8-E7DF359F894A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02E8FD-A0D2-49E7-B5A0-A0F0ADC04528}" type="pres">
      <dgm:prSet presAssocID="{7C8D68BA-B8FE-4FF5-B8D8-B85B09391559}" presName="Name13" presStyleLbl="parChTrans1D2" presStyleIdx="2" presStyleCnt="6"/>
      <dgm:spPr/>
      <dgm:t>
        <a:bodyPr/>
        <a:lstStyle/>
        <a:p>
          <a:endParaRPr lang="ru-RU"/>
        </a:p>
      </dgm:t>
    </dgm:pt>
    <dgm:pt modelId="{6549E911-9E41-47D7-9534-1C4A254460A3}" type="pres">
      <dgm:prSet presAssocID="{36A32DF5-4BF6-4705-9BAF-BF294C88BD20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7D09B1-DAAB-49E4-B0D3-F16A428B4332}" type="pres">
      <dgm:prSet presAssocID="{4E24209E-274A-4E27-83AB-735D91A4577D}" presName="root" presStyleCnt="0"/>
      <dgm:spPr/>
    </dgm:pt>
    <dgm:pt modelId="{B4D0D245-2F3F-4C72-AE75-CE43A9EA89E7}" type="pres">
      <dgm:prSet presAssocID="{4E24209E-274A-4E27-83AB-735D91A4577D}" presName="rootComposite" presStyleCnt="0"/>
      <dgm:spPr/>
    </dgm:pt>
    <dgm:pt modelId="{C20BFA89-8683-4EFB-9E55-953693618A9C}" type="pres">
      <dgm:prSet presAssocID="{4E24209E-274A-4E27-83AB-735D91A4577D}" presName="rootText" presStyleLbl="node1" presStyleIdx="1" presStyleCnt="2"/>
      <dgm:spPr/>
      <dgm:t>
        <a:bodyPr/>
        <a:lstStyle/>
        <a:p>
          <a:endParaRPr lang="ru-RU"/>
        </a:p>
      </dgm:t>
    </dgm:pt>
    <dgm:pt modelId="{DD1938B1-4ED1-4B7E-BBAC-A5DA65254031}" type="pres">
      <dgm:prSet presAssocID="{4E24209E-274A-4E27-83AB-735D91A4577D}" presName="rootConnector" presStyleLbl="node1" presStyleIdx="1" presStyleCnt="2"/>
      <dgm:spPr/>
      <dgm:t>
        <a:bodyPr/>
        <a:lstStyle/>
        <a:p>
          <a:endParaRPr lang="ru-RU"/>
        </a:p>
      </dgm:t>
    </dgm:pt>
    <dgm:pt modelId="{F248AA01-1D73-4F61-8EC1-D6939452C493}" type="pres">
      <dgm:prSet presAssocID="{4E24209E-274A-4E27-83AB-735D91A4577D}" presName="childShape" presStyleCnt="0"/>
      <dgm:spPr/>
    </dgm:pt>
    <dgm:pt modelId="{9F92A911-B473-472B-AAE5-4F0CE88EDB7A}" type="pres">
      <dgm:prSet presAssocID="{929F6C73-4403-4270-9A3E-3C6D9935B5E2}" presName="Name13" presStyleLbl="parChTrans1D2" presStyleIdx="3" presStyleCnt="6"/>
      <dgm:spPr/>
      <dgm:t>
        <a:bodyPr/>
        <a:lstStyle/>
        <a:p>
          <a:endParaRPr lang="ru-RU"/>
        </a:p>
      </dgm:t>
    </dgm:pt>
    <dgm:pt modelId="{D621A257-DDA2-4866-BC55-C56B02163A72}" type="pres">
      <dgm:prSet presAssocID="{9B50E6AB-493D-419A-9B6B-2E1CC8835CB3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34E734-682B-4D3D-AA2B-38E5AAF11062}" type="pres">
      <dgm:prSet presAssocID="{972AA95A-15E4-4848-87C1-9FAFA5D6CC3F}" presName="Name13" presStyleLbl="parChTrans1D2" presStyleIdx="4" presStyleCnt="6"/>
      <dgm:spPr/>
      <dgm:t>
        <a:bodyPr/>
        <a:lstStyle/>
        <a:p>
          <a:endParaRPr lang="ru-RU"/>
        </a:p>
      </dgm:t>
    </dgm:pt>
    <dgm:pt modelId="{BA332B47-CE34-43AC-AB64-BF092CBD3616}" type="pres">
      <dgm:prSet presAssocID="{FC559362-4809-4ADE-8C26-E4FAAECCE889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C04AB9-FEC4-4909-A943-34ABE993E5BB}" type="pres">
      <dgm:prSet presAssocID="{24B18321-06F0-42B9-BE4A-D9B1D0ACCB01}" presName="Name13" presStyleLbl="parChTrans1D2" presStyleIdx="5" presStyleCnt="6"/>
      <dgm:spPr/>
      <dgm:t>
        <a:bodyPr/>
        <a:lstStyle/>
        <a:p>
          <a:endParaRPr lang="ru-RU"/>
        </a:p>
      </dgm:t>
    </dgm:pt>
    <dgm:pt modelId="{1E11449A-814F-4071-B3ED-24851CCB3BE0}" type="pres">
      <dgm:prSet presAssocID="{98EE8E0F-7B7C-4929-A54B-ADC100FF3781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7F17E2-70CF-4C64-8442-D1834B6ADC12}" type="presOf" srcId="{04DBC1B6-831F-4461-8AE6-17C70D832C3B}" destId="{BA395905-F436-4162-80E8-21CFA9421E9B}" srcOrd="0" destOrd="0" presId="urn:microsoft.com/office/officeart/2005/8/layout/hierarchy3"/>
    <dgm:cxn modelId="{50E09B19-9176-4DF1-BA47-55398AD49B57}" srcId="{4E24209E-274A-4E27-83AB-735D91A4577D}" destId="{9B50E6AB-493D-419A-9B6B-2E1CC8835CB3}" srcOrd="0" destOrd="0" parTransId="{929F6C73-4403-4270-9A3E-3C6D9935B5E2}" sibTransId="{F23D93B5-9FE2-482D-A70C-E0B2F51F010D}"/>
    <dgm:cxn modelId="{8214D081-4C73-4D09-92B3-306E645B6E52}" type="presOf" srcId="{972AA95A-15E4-4848-87C1-9FAFA5D6CC3F}" destId="{8834E734-682B-4D3D-AA2B-38E5AAF11062}" srcOrd="0" destOrd="0" presId="urn:microsoft.com/office/officeart/2005/8/layout/hierarchy3"/>
    <dgm:cxn modelId="{DA4C30EC-ACFD-409B-930C-F67D2E993285}" type="presOf" srcId="{929F6C73-4403-4270-9A3E-3C6D9935B5E2}" destId="{9F92A911-B473-472B-AAE5-4F0CE88EDB7A}" srcOrd="0" destOrd="0" presId="urn:microsoft.com/office/officeart/2005/8/layout/hierarchy3"/>
    <dgm:cxn modelId="{7130F688-72A2-41F6-BE19-A76DF3985645}" type="presOf" srcId="{4E24209E-274A-4E27-83AB-735D91A4577D}" destId="{C20BFA89-8683-4EFB-9E55-953693618A9C}" srcOrd="0" destOrd="0" presId="urn:microsoft.com/office/officeart/2005/8/layout/hierarchy3"/>
    <dgm:cxn modelId="{EC72F789-5929-4B6A-91FA-3C246E3363C1}" srcId="{98BD8D64-A5ED-40EB-B381-8B30BC39C5AF}" destId="{04DBC1B6-831F-4461-8AE6-17C70D832C3B}" srcOrd="0" destOrd="0" parTransId="{804B9DDE-8948-4E91-9775-735A85B262E1}" sibTransId="{0F9B7E38-034B-4FD9-9672-A0FB08C0FE2E}"/>
    <dgm:cxn modelId="{1FAAC129-DAB7-4A0E-9E67-8EA0D3F1005C}" type="presOf" srcId="{98EE8E0F-7B7C-4929-A54B-ADC100FF3781}" destId="{1E11449A-814F-4071-B3ED-24851CCB3BE0}" srcOrd="0" destOrd="0" presId="urn:microsoft.com/office/officeart/2005/8/layout/hierarchy3"/>
    <dgm:cxn modelId="{71F2D516-3F8C-4C8A-8E65-C720714CD722}" type="presOf" srcId="{4E24209E-274A-4E27-83AB-735D91A4577D}" destId="{DD1938B1-4ED1-4B7E-BBAC-A5DA65254031}" srcOrd="1" destOrd="0" presId="urn:microsoft.com/office/officeart/2005/8/layout/hierarchy3"/>
    <dgm:cxn modelId="{D40CC7FE-1D9B-4E68-BC5F-13F8E3EA8D40}" srcId="{4E24209E-274A-4E27-83AB-735D91A4577D}" destId="{FC559362-4809-4ADE-8C26-E4FAAECCE889}" srcOrd="1" destOrd="0" parTransId="{972AA95A-15E4-4848-87C1-9FAFA5D6CC3F}" sibTransId="{5A2485CE-34B5-4429-88A7-399EA1C44D0B}"/>
    <dgm:cxn modelId="{29A6C89B-2415-478C-A19C-E46677BF786E}" srcId="{EABA910B-D051-4A26-ACCC-64320E20C61E}" destId="{98BD8D64-A5ED-40EB-B381-8B30BC39C5AF}" srcOrd="0" destOrd="0" parTransId="{1712D5EF-92BD-4A18-9746-DABFDAE2F6A8}" sibTransId="{BCE4173D-A554-4FAE-B50E-8E55AD17490B}"/>
    <dgm:cxn modelId="{69A6C819-2C5F-411D-926F-CAAB01B015E1}" type="presOf" srcId="{98BD8D64-A5ED-40EB-B381-8B30BC39C5AF}" destId="{5A34AD9E-66C1-408D-8E13-5D80AA18D916}" srcOrd="1" destOrd="0" presId="urn:microsoft.com/office/officeart/2005/8/layout/hierarchy3"/>
    <dgm:cxn modelId="{68BD2CD0-C597-4F31-A766-CCB4C8D68BE9}" type="presOf" srcId="{7B0D34C3-0FA4-4FF0-A98F-98FB79D6CE83}" destId="{1352B2D0-FDBF-43B3-8231-276B82129DB7}" srcOrd="0" destOrd="0" presId="urn:microsoft.com/office/officeart/2005/8/layout/hierarchy3"/>
    <dgm:cxn modelId="{AC40FFFA-1A4F-4FBD-9DDE-D5C48F69A70A}" type="presOf" srcId="{7C8D68BA-B8FE-4FF5-B8D8-B85B09391559}" destId="{8902E8FD-A0D2-49E7-B5A0-A0F0ADC04528}" srcOrd="0" destOrd="0" presId="urn:microsoft.com/office/officeart/2005/8/layout/hierarchy3"/>
    <dgm:cxn modelId="{374A94C4-70F2-4010-92D3-BA981A73D970}" type="presOf" srcId="{37927D06-0836-4231-9CE8-E7DF359F894A}" destId="{3C231EFE-0CE4-4269-BDF0-FEE8057FA6FE}" srcOrd="0" destOrd="0" presId="urn:microsoft.com/office/officeart/2005/8/layout/hierarchy3"/>
    <dgm:cxn modelId="{4D55D2B4-90BF-4566-A261-76F3AF62F415}" type="presOf" srcId="{24B18321-06F0-42B9-BE4A-D9B1D0ACCB01}" destId="{1DC04AB9-FEC4-4909-A943-34ABE993E5BB}" srcOrd="0" destOrd="0" presId="urn:microsoft.com/office/officeart/2005/8/layout/hierarchy3"/>
    <dgm:cxn modelId="{1857055B-161D-42A3-8EE8-0950E16D495C}" srcId="{EABA910B-D051-4A26-ACCC-64320E20C61E}" destId="{4E24209E-274A-4E27-83AB-735D91A4577D}" srcOrd="1" destOrd="0" parTransId="{58A2A9A8-869E-4473-86E2-16725E55DF04}" sibTransId="{E98725FE-AE72-4091-B7B7-D5022C91758B}"/>
    <dgm:cxn modelId="{64F06EB3-B3D6-4B1C-AB61-A803387620B6}" srcId="{98BD8D64-A5ED-40EB-B381-8B30BC39C5AF}" destId="{37927D06-0836-4231-9CE8-E7DF359F894A}" srcOrd="1" destOrd="0" parTransId="{7B0D34C3-0FA4-4FF0-A98F-98FB79D6CE83}" sibTransId="{86B75EA0-C7B9-4B96-A192-79117312F62D}"/>
    <dgm:cxn modelId="{8E694171-18DA-4E94-8CC2-8F239A143321}" type="presOf" srcId="{FC559362-4809-4ADE-8C26-E4FAAECCE889}" destId="{BA332B47-CE34-43AC-AB64-BF092CBD3616}" srcOrd="0" destOrd="0" presId="urn:microsoft.com/office/officeart/2005/8/layout/hierarchy3"/>
    <dgm:cxn modelId="{3AB72ED4-65B9-48BB-BFF0-B1282422EE59}" srcId="{98BD8D64-A5ED-40EB-B381-8B30BC39C5AF}" destId="{36A32DF5-4BF6-4705-9BAF-BF294C88BD20}" srcOrd="2" destOrd="0" parTransId="{7C8D68BA-B8FE-4FF5-B8D8-B85B09391559}" sibTransId="{A9D3116E-868E-4021-BC62-ED81E106A3C3}"/>
    <dgm:cxn modelId="{8E66FDE8-5E52-4BBD-8FD4-A7C6A17E640A}" type="presOf" srcId="{804B9DDE-8948-4E91-9775-735A85B262E1}" destId="{712AA750-ED57-476F-91DF-0A686A44EB29}" srcOrd="0" destOrd="0" presId="urn:microsoft.com/office/officeart/2005/8/layout/hierarchy3"/>
    <dgm:cxn modelId="{4A1FAB57-59A4-48EB-BEE1-C7F0ACD42E73}" type="presOf" srcId="{EABA910B-D051-4A26-ACCC-64320E20C61E}" destId="{29A94A91-FA52-49D5-BFEA-0B4DB6420162}" srcOrd="0" destOrd="0" presId="urn:microsoft.com/office/officeart/2005/8/layout/hierarchy3"/>
    <dgm:cxn modelId="{6F9C85CD-7603-41B7-A633-4C2C99C3FBA7}" type="presOf" srcId="{9B50E6AB-493D-419A-9B6B-2E1CC8835CB3}" destId="{D621A257-DDA2-4866-BC55-C56B02163A72}" srcOrd="0" destOrd="0" presId="urn:microsoft.com/office/officeart/2005/8/layout/hierarchy3"/>
    <dgm:cxn modelId="{C1C89832-8415-4382-9301-3A9652BF79CA}" type="presOf" srcId="{36A32DF5-4BF6-4705-9BAF-BF294C88BD20}" destId="{6549E911-9E41-47D7-9534-1C4A254460A3}" srcOrd="0" destOrd="0" presId="urn:microsoft.com/office/officeart/2005/8/layout/hierarchy3"/>
    <dgm:cxn modelId="{42472FE2-4AC7-4374-B4C2-E1A991231A41}" srcId="{4E24209E-274A-4E27-83AB-735D91A4577D}" destId="{98EE8E0F-7B7C-4929-A54B-ADC100FF3781}" srcOrd="2" destOrd="0" parTransId="{24B18321-06F0-42B9-BE4A-D9B1D0ACCB01}" sibTransId="{5914743C-3145-446B-AB79-DEB449B847F7}"/>
    <dgm:cxn modelId="{791D109F-4599-44B6-9A9B-03B043308836}" type="presOf" srcId="{98BD8D64-A5ED-40EB-B381-8B30BC39C5AF}" destId="{213E319F-A23D-4159-9178-752DF181EC64}" srcOrd="0" destOrd="0" presId="urn:microsoft.com/office/officeart/2005/8/layout/hierarchy3"/>
    <dgm:cxn modelId="{BC0A1B64-A461-48F2-8C73-B29CEA96A320}" type="presParOf" srcId="{29A94A91-FA52-49D5-BFEA-0B4DB6420162}" destId="{0101A943-5C0C-450A-ADEA-042CD631C2FD}" srcOrd="0" destOrd="0" presId="urn:microsoft.com/office/officeart/2005/8/layout/hierarchy3"/>
    <dgm:cxn modelId="{C5CB6C15-63C7-4545-930B-D855DA159458}" type="presParOf" srcId="{0101A943-5C0C-450A-ADEA-042CD631C2FD}" destId="{0BDF030C-F3D0-4AD3-AB0B-12E2E44057D8}" srcOrd="0" destOrd="0" presId="urn:microsoft.com/office/officeart/2005/8/layout/hierarchy3"/>
    <dgm:cxn modelId="{4AF39071-D2B2-484C-BA9E-A45369AC62C9}" type="presParOf" srcId="{0BDF030C-F3D0-4AD3-AB0B-12E2E44057D8}" destId="{213E319F-A23D-4159-9178-752DF181EC64}" srcOrd="0" destOrd="0" presId="urn:microsoft.com/office/officeart/2005/8/layout/hierarchy3"/>
    <dgm:cxn modelId="{2F90EC07-BA5D-466E-82A5-7A389CA95F1F}" type="presParOf" srcId="{0BDF030C-F3D0-4AD3-AB0B-12E2E44057D8}" destId="{5A34AD9E-66C1-408D-8E13-5D80AA18D916}" srcOrd="1" destOrd="0" presId="urn:microsoft.com/office/officeart/2005/8/layout/hierarchy3"/>
    <dgm:cxn modelId="{641C0F2C-230A-4307-B315-5F7A666AFA95}" type="presParOf" srcId="{0101A943-5C0C-450A-ADEA-042CD631C2FD}" destId="{13D90473-364E-4906-9339-56A887CE6B3F}" srcOrd="1" destOrd="0" presId="urn:microsoft.com/office/officeart/2005/8/layout/hierarchy3"/>
    <dgm:cxn modelId="{DF67ECB7-C103-4FE9-AE62-81E712C10819}" type="presParOf" srcId="{13D90473-364E-4906-9339-56A887CE6B3F}" destId="{712AA750-ED57-476F-91DF-0A686A44EB29}" srcOrd="0" destOrd="0" presId="urn:microsoft.com/office/officeart/2005/8/layout/hierarchy3"/>
    <dgm:cxn modelId="{39EB7472-2B71-45A8-93CA-81D2882B70B8}" type="presParOf" srcId="{13D90473-364E-4906-9339-56A887CE6B3F}" destId="{BA395905-F436-4162-80E8-21CFA9421E9B}" srcOrd="1" destOrd="0" presId="urn:microsoft.com/office/officeart/2005/8/layout/hierarchy3"/>
    <dgm:cxn modelId="{3AE28D69-1E0E-44B4-89C9-D73921C59220}" type="presParOf" srcId="{13D90473-364E-4906-9339-56A887CE6B3F}" destId="{1352B2D0-FDBF-43B3-8231-276B82129DB7}" srcOrd="2" destOrd="0" presId="urn:microsoft.com/office/officeart/2005/8/layout/hierarchy3"/>
    <dgm:cxn modelId="{5BB52D8D-91D9-4DA1-AC36-FF484986F438}" type="presParOf" srcId="{13D90473-364E-4906-9339-56A887CE6B3F}" destId="{3C231EFE-0CE4-4269-BDF0-FEE8057FA6FE}" srcOrd="3" destOrd="0" presId="urn:microsoft.com/office/officeart/2005/8/layout/hierarchy3"/>
    <dgm:cxn modelId="{6A30B10D-3D07-4843-A08B-6361420788C1}" type="presParOf" srcId="{13D90473-364E-4906-9339-56A887CE6B3F}" destId="{8902E8FD-A0D2-49E7-B5A0-A0F0ADC04528}" srcOrd="4" destOrd="0" presId="urn:microsoft.com/office/officeart/2005/8/layout/hierarchy3"/>
    <dgm:cxn modelId="{6FF417A2-F4C8-4E66-A03B-4FD46BF339FA}" type="presParOf" srcId="{13D90473-364E-4906-9339-56A887CE6B3F}" destId="{6549E911-9E41-47D7-9534-1C4A254460A3}" srcOrd="5" destOrd="0" presId="urn:microsoft.com/office/officeart/2005/8/layout/hierarchy3"/>
    <dgm:cxn modelId="{66339B5A-E5FD-4717-87F4-CE9379E767B2}" type="presParOf" srcId="{29A94A91-FA52-49D5-BFEA-0B4DB6420162}" destId="{907D09B1-DAAB-49E4-B0D3-F16A428B4332}" srcOrd="1" destOrd="0" presId="urn:microsoft.com/office/officeart/2005/8/layout/hierarchy3"/>
    <dgm:cxn modelId="{6750AE13-A155-4E88-BD1C-1EE3F256978E}" type="presParOf" srcId="{907D09B1-DAAB-49E4-B0D3-F16A428B4332}" destId="{B4D0D245-2F3F-4C72-AE75-CE43A9EA89E7}" srcOrd="0" destOrd="0" presId="urn:microsoft.com/office/officeart/2005/8/layout/hierarchy3"/>
    <dgm:cxn modelId="{4B0A7866-7883-4729-8546-0C3AF2368B01}" type="presParOf" srcId="{B4D0D245-2F3F-4C72-AE75-CE43A9EA89E7}" destId="{C20BFA89-8683-4EFB-9E55-953693618A9C}" srcOrd="0" destOrd="0" presId="urn:microsoft.com/office/officeart/2005/8/layout/hierarchy3"/>
    <dgm:cxn modelId="{DE5CF2E8-331A-4B48-9E1A-86721107E6EC}" type="presParOf" srcId="{B4D0D245-2F3F-4C72-AE75-CE43A9EA89E7}" destId="{DD1938B1-4ED1-4B7E-BBAC-A5DA65254031}" srcOrd="1" destOrd="0" presId="urn:microsoft.com/office/officeart/2005/8/layout/hierarchy3"/>
    <dgm:cxn modelId="{C8F81D36-9612-4BCB-8AEF-2AA0BCFB77E5}" type="presParOf" srcId="{907D09B1-DAAB-49E4-B0D3-F16A428B4332}" destId="{F248AA01-1D73-4F61-8EC1-D6939452C493}" srcOrd="1" destOrd="0" presId="urn:microsoft.com/office/officeart/2005/8/layout/hierarchy3"/>
    <dgm:cxn modelId="{A3C2E965-3863-46E8-B418-362831F6E11C}" type="presParOf" srcId="{F248AA01-1D73-4F61-8EC1-D6939452C493}" destId="{9F92A911-B473-472B-AAE5-4F0CE88EDB7A}" srcOrd="0" destOrd="0" presId="urn:microsoft.com/office/officeart/2005/8/layout/hierarchy3"/>
    <dgm:cxn modelId="{AAC0CE4A-558B-4EC7-A202-65FF902871C7}" type="presParOf" srcId="{F248AA01-1D73-4F61-8EC1-D6939452C493}" destId="{D621A257-DDA2-4866-BC55-C56B02163A72}" srcOrd="1" destOrd="0" presId="urn:microsoft.com/office/officeart/2005/8/layout/hierarchy3"/>
    <dgm:cxn modelId="{590185FC-6C6E-401B-8749-713D0F1AF6A1}" type="presParOf" srcId="{F248AA01-1D73-4F61-8EC1-D6939452C493}" destId="{8834E734-682B-4D3D-AA2B-38E5AAF11062}" srcOrd="2" destOrd="0" presId="urn:microsoft.com/office/officeart/2005/8/layout/hierarchy3"/>
    <dgm:cxn modelId="{16840061-4D0B-474D-82F2-38C8B995011B}" type="presParOf" srcId="{F248AA01-1D73-4F61-8EC1-D6939452C493}" destId="{BA332B47-CE34-43AC-AB64-BF092CBD3616}" srcOrd="3" destOrd="0" presId="urn:microsoft.com/office/officeart/2005/8/layout/hierarchy3"/>
    <dgm:cxn modelId="{E68B1BCD-F5E0-4BF5-8E09-B869307DDB35}" type="presParOf" srcId="{F248AA01-1D73-4F61-8EC1-D6939452C493}" destId="{1DC04AB9-FEC4-4909-A943-34ABE993E5BB}" srcOrd="4" destOrd="0" presId="urn:microsoft.com/office/officeart/2005/8/layout/hierarchy3"/>
    <dgm:cxn modelId="{B20DA9CD-3A31-44A7-8A02-9F9C0381B1DF}" type="presParOf" srcId="{F248AA01-1D73-4F61-8EC1-D6939452C493}" destId="{1E11449A-814F-4071-B3ED-24851CCB3BE0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7A034A-D994-4DFA-B6CF-B3CCBD69117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CC61AB-6C31-4D26-9573-F612CC84F402}">
      <dgm:prSet phldrT="[Текст]"/>
      <dgm:spPr>
        <a:xfrm>
          <a:off x="1983529" y="77059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Функционально-смысловые типы текстов</a:t>
          </a:r>
        </a:p>
      </dgm:t>
    </dgm:pt>
    <dgm:pt modelId="{0B873695-9870-48C4-A520-51825D1CB5E0}" type="parTrans" cxnId="{3E41020E-0438-43F3-9CD4-5EDFE1C7CF08}">
      <dgm:prSet/>
      <dgm:spPr/>
      <dgm:t>
        <a:bodyPr/>
        <a:lstStyle/>
        <a:p>
          <a:endParaRPr lang="ru-RU"/>
        </a:p>
      </dgm:t>
    </dgm:pt>
    <dgm:pt modelId="{7C264594-CCD5-4059-A022-1143A1CC4B50}" type="sibTrans" cxnId="{3E41020E-0438-43F3-9CD4-5EDFE1C7CF08}">
      <dgm:prSet/>
      <dgm:spPr/>
      <dgm:t>
        <a:bodyPr/>
        <a:lstStyle/>
        <a:p>
          <a:endParaRPr lang="ru-RU"/>
        </a:p>
      </dgm:t>
    </dgm:pt>
    <dgm:pt modelId="{3FC78EE6-7EBE-498A-A091-C467D8649A36}">
      <dgm:prSet phldrT="[Текст]"/>
      <dgm:spPr>
        <a:xfrm>
          <a:off x="1103910" y="743371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описание</a:t>
          </a:r>
        </a:p>
      </dgm:t>
    </dgm:pt>
    <dgm:pt modelId="{5A5D85F6-05F8-468E-B0BF-D49CA8BC44DF}" type="parTrans" cxnId="{A565735F-BAC3-4DF2-9998-32AC55E0CD94}">
      <dgm:prSet/>
      <dgm:spPr>
        <a:xfrm>
          <a:off x="1383789" y="458094"/>
          <a:ext cx="879618" cy="209309"/>
        </a:xfrm>
        <a:custGeom>
          <a:avLst/>
          <a:gdLst/>
          <a:ahLst/>
          <a:cxnLst/>
          <a:rect l="0" t="0" r="0" b="0"/>
          <a:pathLst>
            <a:path>
              <a:moveTo>
                <a:pt x="754380" y="0"/>
              </a:moveTo>
              <a:lnTo>
                <a:pt x="754380" y="244659"/>
              </a:lnTo>
              <a:lnTo>
                <a:pt x="0" y="244659"/>
              </a:lnTo>
              <a:lnTo>
                <a:pt x="0" y="35901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19C8DE75-9C60-47C3-B5AD-0D9889946A3F}" type="sibTrans" cxnId="{A565735F-BAC3-4DF2-9998-32AC55E0CD94}">
      <dgm:prSet/>
      <dgm:spPr/>
      <dgm:t>
        <a:bodyPr/>
        <a:lstStyle/>
        <a:p>
          <a:endParaRPr lang="ru-RU"/>
        </a:p>
      </dgm:t>
    </dgm:pt>
    <dgm:pt modelId="{7C478926-AFAD-4AE6-AD29-C9C79262D329}">
      <dgm:prSet phldrT="[Текст]"/>
      <dgm:spPr>
        <a:xfrm>
          <a:off x="1103910" y="1409682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содержащий характеристику объекта путем перечисления и раскрытия его основных признаков</a:t>
          </a:r>
        </a:p>
      </dgm:t>
    </dgm:pt>
    <dgm:pt modelId="{15009395-54FB-4D4B-AFD8-1A9523EA8EF8}" type="parTrans" cxnId="{8C1B843E-FA40-49F0-A056-C31F5B187C93}">
      <dgm:prSet/>
      <dgm:spPr>
        <a:xfrm>
          <a:off x="1338069" y="1124406"/>
          <a:ext cx="91440" cy="20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2A6B7C63-11F8-4802-AB38-A7E50140FF06}" type="sibTrans" cxnId="{8C1B843E-FA40-49F0-A056-C31F5B187C93}">
      <dgm:prSet/>
      <dgm:spPr/>
      <dgm:t>
        <a:bodyPr/>
        <a:lstStyle/>
        <a:p>
          <a:endParaRPr lang="ru-RU"/>
        </a:p>
      </dgm:t>
    </dgm:pt>
    <dgm:pt modelId="{54FBF2BD-E97C-40D1-AE23-279E5AF59F30}">
      <dgm:prSet phldrT="[Текст]"/>
      <dgm:spPr>
        <a:xfrm>
          <a:off x="1983529" y="743371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повествование</a:t>
          </a:r>
        </a:p>
      </dgm:t>
    </dgm:pt>
    <dgm:pt modelId="{2E2D5B62-0A1F-4CD4-AC36-A01FB191FD39}" type="parTrans" cxnId="{27FA9260-1F4E-408D-B98E-4838FA894252}">
      <dgm:prSet/>
      <dgm:spPr>
        <a:xfrm>
          <a:off x="2217687" y="458094"/>
          <a:ext cx="91440" cy="20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659"/>
              </a:lnTo>
              <a:lnTo>
                <a:pt x="754379" y="244659"/>
              </a:lnTo>
              <a:lnTo>
                <a:pt x="754379" y="35901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91F2F275-0CB6-464A-BC86-E8A9B6BAB6B5}" type="sibTrans" cxnId="{27FA9260-1F4E-408D-B98E-4838FA894252}">
      <dgm:prSet/>
      <dgm:spPr/>
      <dgm:t>
        <a:bodyPr/>
        <a:lstStyle/>
        <a:p>
          <a:endParaRPr lang="ru-RU"/>
        </a:p>
      </dgm:t>
    </dgm:pt>
    <dgm:pt modelId="{FC5966AA-455A-4D2A-8450-1C7B08F8D12B}">
      <dgm:prSet phldrT="[Текст]"/>
      <dgm:spPr>
        <a:xfrm>
          <a:off x="1983529" y="1409682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содержащий информацию о развивающихся событиях и их последовательной смене</a:t>
          </a:r>
        </a:p>
      </dgm:t>
    </dgm:pt>
    <dgm:pt modelId="{64A3B7F4-E7F9-4A70-A68B-1F97C77F6261}" type="parTrans" cxnId="{8710A1BB-517C-4B1C-B734-B4AEAD2902A5}">
      <dgm:prSet/>
      <dgm:spPr>
        <a:xfrm>
          <a:off x="2217687" y="1124406"/>
          <a:ext cx="91440" cy="20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2FDD754-4587-4D04-9B86-9C16128246AD}" type="sibTrans" cxnId="{8710A1BB-517C-4B1C-B734-B4AEAD2902A5}">
      <dgm:prSet/>
      <dgm:spPr/>
      <dgm:t>
        <a:bodyPr/>
        <a:lstStyle/>
        <a:p>
          <a:endParaRPr lang="ru-RU"/>
        </a:p>
      </dgm:t>
    </dgm:pt>
    <dgm:pt modelId="{8FEC5B56-90F2-48D9-A6A4-75A9C22324C4}">
      <dgm:prSet phldrT="[Текст]"/>
      <dgm:spPr>
        <a:xfrm>
          <a:off x="2863148" y="743371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рассуждение</a:t>
          </a:r>
        </a:p>
      </dgm:t>
    </dgm:pt>
    <dgm:pt modelId="{7ED0026A-AFB9-4FE5-8F44-EC86F40B8FAA}" type="parTrans" cxnId="{27C593CB-FD31-448A-B52F-DC1F7E54DE9A}">
      <dgm:prSet/>
      <dgm:spPr>
        <a:xfrm>
          <a:off x="2263407" y="458094"/>
          <a:ext cx="879618" cy="20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38"/>
              </a:lnTo>
              <a:lnTo>
                <a:pt x="879618" y="142638"/>
              </a:lnTo>
              <a:lnTo>
                <a:pt x="879618" y="209309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C450B526-3E4E-4D76-A121-FE2EEBCE069C}" type="sibTrans" cxnId="{27C593CB-FD31-448A-B52F-DC1F7E54DE9A}">
      <dgm:prSet/>
      <dgm:spPr/>
      <dgm:t>
        <a:bodyPr/>
        <a:lstStyle/>
        <a:p>
          <a:endParaRPr lang="ru-RU"/>
        </a:p>
      </dgm:t>
    </dgm:pt>
    <dgm:pt modelId="{0681D757-8987-43F0-8B97-FAF67A1BC9A2}">
      <dgm:prSet phldrT="[Текст]"/>
      <dgm:spPr>
        <a:xfrm>
          <a:off x="2863148" y="1409682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содержащий объяснение, подтверждение или опровержение какой-либо мысли</a:t>
          </a:r>
        </a:p>
      </dgm:t>
    </dgm:pt>
    <dgm:pt modelId="{665DC5F8-5D35-4FBC-8384-564F661A07EE}" type="parTrans" cxnId="{57F6936F-CE78-4C6E-B031-0A788873AB69}">
      <dgm:prSet/>
      <dgm:spPr>
        <a:xfrm>
          <a:off x="3097306" y="1124406"/>
          <a:ext cx="91440" cy="20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7B6C7621-59CF-4608-94A3-8398C237627A}" type="sibTrans" cxnId="{57F6936F-CE78-4C6E-B031-0A788873AB69}">
      <dgm:prSet/>
      <dgm:spPr/>
      <dgm:t>
        <a:bodyPr/>
        <a:lstStyle/>
        <a:p>
          <a:endParaRPr lang="ru-RU"/>
        </a:p>
      </dgm:t>
    </dgm:pt>
    <dgm:pt modelId="{1BC714B6-C3BA-42A1-90BD-4694EF1CE81D}">
      <dgm:prSet phldrT="[Текст]"/>
      <dgm:spPr>
        <a:xfrm>
          <a:off x="1983529" y="2075993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рассуждение-объяснение</a:t>
          </a:r>
        </a:p>
      </dgm:t>
    </dgm:pt>
    <dgm:pt modelId="{AC40E28E-929E-4D7B-AD4E-ED2E1872D119}" type="parTrans" cxnId="{EB9B461B-CC3C-416F-817E-AC6EED019931}">
      <dgm:prSet/>
      <dgm:spPr>
        <a:xfrm>
          <a:off x="2263407" y="1790717"/>
          <a:ext cx="879618" cy="209309"/>
        </a:xfrm>
        <a:custGeom>
          <a:avLst/>
          <a:gdLst/>
          <a:ahLst/>
          <a:cxnLst/>
          <a:rect l="0" t="0" r="0" b="0"/>
          <a:pathLst>
            <a:path>
              <a:moveTo>
                <a:pt x="879618" y="0"/>
              </a:moveTo>
              <a:lnTo>
                <a:pt x="879618" y="142638"/>
              </a:lnTo>
              <a:lnTo>
                <a:pt x="0" y="142638"/>
              </a:lnTo>
              <a:lnTo>
                <a:pt x="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BEA2C48D-7A9B-42C1-A7E9-BADB26CE31B2}" type="sibTrans" cxnId="{EB9B461B-CC3C-416F-817E-AC6EED019931}">
      <dgm:prSet/>
      <dgm:spPr/>
      <dgm:t>
        <a:bodyPr/>
        <a:lstStyle/>
        <a:p>
          <a:endParaRPr lang="ru-RU"/>
        </a:p>
      </dgm:t>
    </dgm:pt>
    <dgm:pt modelId="{7FB3396D-F50D-4053-8A8E-BFBD16434E5E}">
      <dgm:prSet phldrT="[Текст]"/>
      <dgm:spPr>
        <a:xfrm>
          <a:off x="1983529" y="2742305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раскрывающий содержание тезиса</a:t>
          </a:r>
        </a:p>
      </dgm:t>
    </dgm:pt>
    <dgm:pt modelId="{E25EF7F8-EEAF-439E-9CCE-5E171CA43AF2}" type="parTrans" cxnId="{B0B34DC9-EB5B-4589-A4B8-C0FE16F07C3E}">
      <dgm:prSet/>
      <dgm:spPr>
        <a:xfrm>
          <a:off x="2217687" y="2457028"/>
          <a:ext cx="91440" cy="20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A4384394-D62B-4F79-9F74-76834EF6D0D7}" type="sibTrans" cxnId="{B0B34DC9-EB5B-4589-A4B8-C0FE16F07C3E}">
      <dgm:prSet/>
      <dgm:spPr/>
      <dgm:t>
        <a:bodyPr/>
        <a:lstStyle/>
        <a:p>
          <a:endParaRPr lang="ru-RU"/>
        </a:p>
      </dgm:t>
    </dgm:pt>
    <dgm:pt modelId="{CE313955-CF27-4CF2-B0F8-58D69C9F29DC}">
      <dgm:prSet phldrT="[Текст]"/>
      <dgm:spPr>
        <a:xfrm>
          <a:off x="2863148" y="2075993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рассуждение доказательство</a:t>
          </a:r>
        </a:p>
      </dgm:t>
    </dgm:pt>
    <dgm:pt modelId="{7CAA63B6-8F85-4749-9C0C-F7C2C7B6E279}" type="parTrans" cxnId="{CE399FE6-5086-4698-BD7A-EEE0548DF7C2}">
      <dgm:prSet/>
      <dgm:spPr>
        <a:xfrm>
          <a:off x="3097306" y="1790717"/>
          <a:ext cx="91440" cy="20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C9E7D183-23D8-4E2B-A01A-41E3A244F189}" type="sibTrans" cxnId="{CE399FE6-5086-4698-BD7A-EEE0548DF7C2}">
      <dgm:prSet/>
      <dgm:spPr/>
      <dgm:t>
        <a:bodyPr/>
        <a:lstStyle/>
        <a:p>
          <a:endParaRPr lang="ru-RU"/>
        </a:p>
      </dgm:t>
    </dgm:pt>
    <dgm:pt modelId="{C0B73F5B-1958-45BC-B5B6-B0FE17303862}">
      <dgm:prSet phldrT="[Текст]"/>
      <dgm:spPr>
        <a:xfrm>
          <a:off x="2863148" y="2742305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высказывание, аргументирующее истинность или ложность тезиса</a:t>
          </a:r>
        </a:p>
      </dgm:t>
    </dgm:pt>
    <dgm:pt modelId="{37CAC00A-4C45-4715-B798-9375B709885D}" type="parTrans" cxnId="{843F44A8-24CD-49F3-AAAD-232236C2244F}">
      <dgm:prSet/>
      <dgm:spPr>
        <a:xfrm>
          <a:off x="3097306" y="2457028"/>
          <a:ext cx="91440" cy="20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497A23F2-B5EA-4996-B270-B6102A2925BB}" type="sibTrans" cxnId="{843F44A8-24CD-49F3-AAAD-232236C2244F}">
      <dgm:prSet/>
      <dgm:spPr/>
      <dgm:t>
        <a:bodyPr/>
        <a:lstStyle/>
        <a:p>
          <a:endParaRPr lang="ru-RU"/>
        </a:p>
      </dgm:t>
    </dgm:pt>
    <dgm:pt modelId="{291C447F-C352-4CB7-8E74-87700AFD14DB}">
      <dgm:prSet phldrT="[Текст]"/>
      <dgm:spPr>
        <a:xfrm>
          <a:off x="3742766" y="2075993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рассуждение-размышление</a:t>
          </a:r>
        </a:p>
      </dgm:t>
    </dgm:pt>
    <dgm:pt modelId="{4ABD9DB2-FF7D-40F3-9366-0D47BC686B73}" type="parTrans" cxnId="{D15121D6-68B4-4FAB-AA52-E60065309141}">
      <dgm:prSet/>
      <dgm:spPr>
        <a:xfrm>
          <a:off x="3143026" y="1790717"/>
          <a:ext cx="879618" cy="20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38"/>
              </a:lnTo>
              <a:lnTo>
                <a:pt x="879618" y="142638"/>
              </a:lnTo>
              <a:lnTo>
                <a:pt x="879618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35EF4B8C-E563-4F0A-A393-600C166C364D}" type="sibTrans" cxnId="{D15121D6-68B4-4FAB-AA52-E60065309141}">
      <dgm:prSet/>
      <dgm:spPr/>
      <dgm:t>
        <a:bodyPr/>
        <a:lstStyle/>
        <a:p>
          <a:endParaRPr lang="ru-RU"/>
        </a:p>
      </dgm:t>
    </dgm:pt>
    <dgm:pt modelId="{72D63B08-602B-42C7-99E5-1FA2BB9D57E2}">
      <dgm:prSet phldrT="[Текст]"/>
      <dgm:spPr>
        <a:xfrm>
          <a:off x="3742766" y="2742305"/>
          <a:ext cx="719688" cy="4570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включающий </a:t>
          </a:r>
          <a:r>
            <a:rPr lang="ru-RU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объяснение, аргументацию </a:t>
          </a:r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истинности и ложности тезиса</a:t>
          </a:r>
        </a:p>
      </dgm:t>
    </dgm:pt>
    <dgm:pt modelId="{8EE9DF46-48B2-463E-8D5F-0AF80ED0EA8F}" type="parTrans" cxnId="{7865C92A-EDDB-4FD4-8E90-B3EEEC2B3A74}">
      <dgm:prSet/>
      <dgm:spPr>
        <a:xfrm>
          <a:off x="3976925" y="2457028"/>
          <a:ext cx="91440" cy="20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1073BDB2-3893-4B63-A0C7-0A7837840F5D}" type="sibTrans" cxnId="{7865C92A-EDDB-4FD4-8E90-B3EEEC2B3A74}">
      <dgm:prSet/>
      <dgm:spPr/>
      <dgm:t>
        <a:bodyPr/>
        <a:lstStyle/>
        <a:p>
          <a:endParaRPr lang="ru-RU"/>
        </a:p>
      </dgm:t>
    </dgm:pt>
    <dgm:pt modelId="{90008440-6DBF-45F8-97AE-D85BA482C31C}" type="pres">
      <dgm:prSet presAssocID="{E97A034A-D994-4DFA-B6CF-B3CCBD6911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CE96F1A-FB52-4B5A-83B4-BC118DB9D484}" type="pres">
      <dgm:prSet presAssocID="{40CC61AB-6C31-4D26-9573-F612CC84F402}" presName="hierRoot1" presStyleCnt="0"/>
      <dgm:spPr/>
    </dgm:pt>
    <dgm:pt modelId="{7850BCA2-DB81-4F8C-B379-53D1A1F32503}" type="pres">
      <dgm:prSet presAssocID="{40CC61AB-6C31-4D26-9573-F612CC84F402}" presName="composite" presStyleCnt="0"/>
      <dgm:spPr/>
    </dgm:pt>
    <dgm:pt modelId="{07D074AE-0E67-4987-9687-1861571CA913}" type="pres">
      <dgm:prSet presAssocID="{40CC61AB-6C31-4D26-9573-F612CC84F402}" presName="background" presStyleLbl="node0" presStyleIdx="0" presStyleCnt="1"/>
      <dgm:spPr>
        <a:xfrm>
          <a:off x="1903563" y="1092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94459A17-6350-426C-9554-ABDCEABC2A2F}" type="pres">
      <dgm:prSet presAssocID="{40CC61AB-6C31-4D26-9573-F612CC84F402}" presName="text" presStyleLbl="fgAcc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865BD34F-4C25-463B-84D5-0A6AC013B901}" type="pres">
      <dgm:prSet presAssocID="{40CC61AB-6C31-4D26-9573-F612CC84F402}" presName="hierChild2" presStyleCnt="0"/>
      <dgm:spPr/>
    </dgm:pt>
    <dgm:pt modelId="{F0C253C7-2F7E-4E58-9222-9D3D606089C3}" type="pres">
      <dgm:prSet presAssocID="{5A5D85F6-05F8-468E-B0BF-D49CA8BC44DF}" presName="Name10" presStyleLbl="parChTrans1D2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754380" y="0"/>
              </a:moveTo>
              <a:lnTo>
                <a:pt x="754380" y="244659"/>
              </a:lnTo>
              <a:lnTo>
                <a:pt x="0" y="244659"/>
              </a:lnTo>
              <a:lnTo>
                <a:pt x="0" y="35901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964EBCDA-1A66-478B-A942-818613EEED9B}" type="pres">
      <dgm:prSet presAssocID="{3FC78EE6-7EBE-498A-A091-C467D8649A36}" presName="hierRoot2" presStyleCnt="0"/>
      <dgm:spPr/>
    </dgm:pt>
    <dgm:pt modelId="{641E678A-7580-45D7-964F-E49D62C48392}" type="pres">
      <dgm:prSet presAssocID="{3FC78EE6-7EBE-498A-A091-C467D8649A36}" presName="composite2" presStyleCnt="0"/>
      <dgm:spPr/>
    </dgm:pt>
    <dgm:pt modelId="{12935034-D447-4437-BC2F-23152F20C473}" type="pres">
      <dgm:prSet presAssocID="{3FC78EE6-7EBE-498A-A091-C467D8649A36}" presName="background2" presStyleLbl="node2" presStyleIdx="0" presStyleCnt="3"/>
      <dgm:spPr>
        <a:xfrm>
          <a:off x="1023944" y="667404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DC4406C-05A8-49EC-A4F3-158AFCC2B575}" type="pres">
      <dgm:prSet presAssocID="{3FC78EE6-7EBE-498A-A091-C467D8649A36}" presName="text2" presStyleLbl="fgAcc2" presStyleIdx="0" presStyleCnt="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8C71FF6C-4E2E-4C3E-8D9F-09110549D8DA}" type="pres">
      <dgm:prSet presAssocID="{3FC78EE6-7EBE-498A-A091-C467D8649A36}" presName="hierChild3" presStyleCnt="0"/>
      <dgm:spPr/>
    </dgm:pt>
    <dgm:pt modelId="{5AD0E7E7-AB67-499F-9086-4FFA5DFB7A85}" type="pres">
      <dgm:prSet presAssocID="{15009395-54FB-4D4B-AFD8-1A9523EA8EF8}" presName="Name17" presStyleLbl="parChTrans1D3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9B58525E-9193-4D99-83E5-5691E46DDA76}" type="pres">
      <dgm:prSet presAssocID="{7C478926-AFAD-4AE6-AD29-C9C79262D329}" presName="hierRoot3" presStyleCnt="0"/>
      <dgm:spPr/>
    </dgm:pt>
    <dgm:pt modelId="{9D2DD4C2-FF29-496E-86DB-07EDF436BBF2}" type="pres">
      <dgm:prSet presAssocID="{7C478926-AFAD-4AE6-AD29-C9C79262D329}" presName="composite3" presStyleCnt="0"/>
      <dgm:spPr/>
    </dgm:pt>
    <dgm:pt modelId="{369BE6D2-2CA8-4B3D-B2E4-778B3B10C4AC}" type="pres">
      <dgm:prSet presAssocID="{7C478926-AFAD-4AE6-AD29-C9C79262D329}" presName="background3" presStyleLbl="node3" presStyleIdx="0" presStyleCnt="3"/>
      <dgm:spPr>
        <a:xfrm>
          <a:off x="1023944" y="1333715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C0814A0-2B3C-4CC6-A00F-E8EA44B736D0}" type="pres">
      <dgm:prSet presAssocID="{7C478926-AFAD-4AE6-AD29-C9C79262D329}" presName="text3" presStyleLbl="fgAcc3" presStyleIdx="0" presStyleCnt="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4D4BF939-3E47-4D9D-A5C1-E89AD3854BD4}" type="pres">
      <dgm:prSet presAssocID="{7C478926-AFAD-4AE6-AD29-C9C79262D329}" presName="hierChild4" presStyleCnt="0"/>
      <dgm:spPr/>
    </dgm:pt>
    <dgm:pt modelId="{7D04AF9B-312B-467D-8C6C-5F8D11B7AAEB}" type="pres">
      <dgm:prSet presAssocID="{2E2D5B62-0A1F-4CD4-AC36-A01FB191FD39}" presName="Name10" presStyleLbl="parChTrans1D2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659"/>
              </a:lnTo>
              <a:lnTo>
                <a:pt x="754379" y="244659"/>
              </a:lnTo>
              <a:lnTo>
                <a:pt x="754379" y="35901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25D83AB7-C91B-41EE-B81A-5F14DE2BBF40}" type="pres">
      <dgm:prSet presAssocID="{54FBF2BD-E97C-40D1-AE23-279E5AF59F30}" presName="hierRoot2" presStyleCnt="0"/>
      <dgm:spPr/>
    </dgm:pt>
    <dgm:pt modelId="{CC75270B-4855-452D-B9FB-08F3E8DDC69F}" type="pres">
      <dgm:prSet presAssocID="{54FBF2BD-E97C-40D1-AE23-279E5AF59F30}" presName="composite2" presStyleCnt="0"/>
      <dgm:spPr/>
    </dgm:pt>
    <dgm:pt modelId="{2A45CBF3-6D0A-442A-97DE-68B87E81F908}" type="pres">
      <dgm:prSet presAssocID="{54FBF2BD-E97C-40D1-AE23-279E5AF59F30}" presName="background2" presStyleLbl="node2" presStyleIdx="1" presStyleCnt="3"/>
      <dgm:spPr>
        <a:xfrm>
          <a:off x="1903563" y="667404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CE1724F3-483C-42A3-9382-7A1DE3274191}" type="pres">
      <dgm:prSet presAssocID="{54FBF2BD-E97C-40D1-AE23-279E5AF59F30}" presName="text2" presStyleLbl="fgAcc2" presStyleIdx="1" presStyleCnt="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12D10C9C-6FBE-4E85-8114-1F273BCF09E1}" type="pres">
      <dgm:prSet presAssocID="{54FBF2BD-E97C-40D1-AE23-279E5AF59F30}" presName="hierChild3" presStyleCnt="0"/>
      <dgm:spPr/>
    </dgm:pt>
    <dgm:pt modelId="{5B31552A-4964-46AF-B5A7-4FD7222E3237}" type="pres">
      <dgm:prSet presAssocID="{64A3B7F4-E7F9-4A70-A68B-1F97C77F6261}" presName="Name17" presStyleLbl="parChTrans1D3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F64AA1E3-5BCD-4C81-A211-DD895F28E0E5}" type="pres">
      <dgm:prSet presAssocID="{FC5966AA-455A-4D2A-8450-1C7B08F8D12B}" presName="hierRoot3" presStyleCnt="0"/>
      <dgm:spPr/>
    </dgm:pt>
    <dgm:pt modelId="{B84E566B-6163-43AD-AB93-2B11E9CBB00C}" type="pres">
      <dgm:prSet presAssocID="{FC5966AA-455A-4D2A-8450-1C7B08F8D12B}" presName="composite3" presStyleCnt="0"/>
      <dgm:spPr/>
    </dgm:pt>
    <dgm:pt modelId="{95019787-1A86-46ED-91BB-027822B80B68}" type="pres">
      <dgm:prSet presAssocID="{FC5966AA-455A-4D2A-8450-1C7B08F8D12B}" presName="background3" presStyleLbl="node3" presStyleIdx="1" presStyleCnt="3"/>
      <dgm:spPr>
        <a:xfrm>
          <a:off x="1903563" y="1333715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F5DA5749-6BA4-4300-8939-F95DF4788E25}" type="pres">
      <dgm:prSet presAssocID="{FC5966AA-455A-4D2A-8450-1C7B08F8D12B}" presName="text3" presStyleLbl="fgAcc3" presStyleIdx="1" presStyleCnt="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B02094A1-E845-4049-9222-11D580D27512}" type="pres">
      <dgm:prSet presAssocID="{FC5966AA-455A-4D2A-8450-1C7B08F8D12B}" presName="hierChild4" presStyleCnt="0"/>
      <dgm:spPr/>
    </dgm:pt>
    <dgm:pt modelId="{8C643FB1-6011-42C3-86F0-BBA81AF47156}" type="pres">
      <dgm:prSet presAssocID="{7ED0026A-AFB9-4FE5-8F44-EC86F40B8FA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C2C38F1-9A07-43EB-8667-AD24B120D857}" type="pres">
      <dgm:prSet presAssocID="{8FEC5B56-90F2-48D9-A6A4-75A9C22324C4}" presName="hierRoot2" presStyleCnt="0"/>
      <dgm:spPr/>
    </dgm:pt>
    <dgm:pt modelId="{ED288A9E-6A60-461D-87F7-69EB4273F382}" type="pres">
      <dgm:prSet presAssocID="{8FEC5B56-90F2-48D9-A6A4-75A9C22324C4}" presName="composite2" presStyleCnt="0"/>
      <dgm:spPr/>
    </dgm:pt>
    <dgm:pt modelId="{F948D254-B454-4003-9B78-261E44DF53FD}" type="pres">
      <dgm:prSet presAssocID="{8FEC5B56-90F2-48D9-A6A4-75A9C22324C4}" presName="background2" presStyleLbl="node2" presStyleIdx="2" presStyleCnt="3"/>
      <dgm:spPr>
        <a:xfrm>
          <a:off x="2783182" y="667404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86EDD527-E565-45D6-B78C-CA2A5C96CE62}" type="pres">
      <dgm:prSet presAssocID="{8FEC5B56-90F2-48D9-A6A4-75A9C22324C4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7C39CA-C168-46CF-8EBF-2C55836CDC84}" type="pres">
      <dgm:prSet presAssocID="{8FEC5B56-90F2-48D9-A6A4-75A9C22324C4}" presName="hierChild3" presStyleCnt="0"/>
      <dgm:spPr/>
    </dgm:pt>
    <dgm:pt modelId="{804DC6D5-D05C-4485-AF2C-191523AB9FF1}" type="pres">
      <dgm:prSet presAssocID="{665DC5F8-5D35-4FBC-8384-564F661A07EE}" presName="Name17" presStyleLbl="parChTrans1D3" presStyleIdx="2" presStyleCnt="3"/>
      <dgm:spPr/>
      <dgm:t>
        <a:bodyPr/>
        <a:lstStyle/>
        <a:p>
          <a:endParaRPr lang="ru-RU"/>
        </a:p>
      </dgm:t>
    </dgm:pt>
    <dgm:pt modelId="{43912968-A38B-4E8A-A65F-828C271AA8A7}" type="pres">
      <dgm:prSet presAssocID="{0681D757-8987-43F0-8B97-FAF67A1BC9A2}" presName="hierRoot3" presStyleCnt="0"/>
      <dgm:spPr/>
    </dgm:pt>
    <dgm:pt modelId="{FC53516D-1B08-4091-A585-0B7170685B5A}" type="pres">
      <dgm:prSet presAssocID="{0681D757-8987-43F0-8B97-FAF67A1BC9A2}" presName="composite3" presStyleCnt="0"/>
      <dgm:spPr/>
    </dgm:pt>
    <dgm:pt modelId="{7D7D255F-B859-42E5-A826-360D08BBA5B1}" type="pres">
      <dgm:prSet presAssocID="{0681D757-8987-43F0-8B97-FAF67A1BC9A2}" presName="background3" presStyleLbl="node3" presStyleIdx="2" presStyleCnt="3"/>
      <dgm:spPr>
        <a:xfrm>
          <a:off x="2783182" y="1333715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2CB55A13-1C30-47A8-8DB8-A5B8466BFB59}" type="pres">
      <dgm:prSet presAssocID="{0681D757-8987-43F0-8B97-FAF67A1BC9A2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971EC0-19C7-4B72-B1DC-19204A9B23F6}" type="pres">
      <dgm:prSet presAssocID="{0681D757-8987-43F0-8B97-FAF67A1BC9A2}" presName="hierChild4" presStyleCnt="0"/>
      <dgm:spPr/>
    </dgm:pt>
    <dgm:pt modelId="{B1D4D7E2-81C2-4130-96CD-8C677CD189ED}" type="pres">
      <dgm:prSet presAssocID="{AC40E28E-929E-4D7B-AD4E-ED2E1872D119}" presName="Name23" presStyleLbl="parChTrans1D4" presStyleIdx="0" presStyleCnt="6"/>
      <dgm:spPr/>
      <dgm:t>
        <a:bodyPr/>
        <a:lstStyle/>
        <a:p>
          <a:endParaRPr lang="ru-RU"/>
        </a:p>
      </dgm:t>
    </dgm:pt>
    <dgm:pt modelId="{E9FE506E-1D75-4960-8EDC-3258DD496F07}" type="pres">
      <dgm:prSet presAssocID="{1BC714B6-C3BA-42A1-90BD-4694EF1CE81D}" presName="hierRoot4" presStyleCnt="0"/>
      <dgm:spPr/>
    </dgm:pt>
    <dgm:pt modelId="{0452D461-3139-43C0-BE95-90890FECD832}" type="pres">
      <dgm:prSet presAssocID="{1BC714B6-C3BA-42A1-90BD-4694EF1CE81D}" presName="composite4" presStyleCnt="0"/>
      <dgm:spPr/>
    </dgm:pt>
    <dgm:pt modelId="{72D58135-522F-4B34-AD84-A9E609E5C390}" type="pres">
      <dgm:prSet presAssocID="{1BC714B6-C3BA-42A1-90BD-4694EF1CE81D}" presName="background4" presStyleLbl="node4" presStyleIdx="0" presStyleCnt="6"/>
      <dgm:spPr>
        <a:xfrm>
          <a:off x="1903563" y="2000026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1EB1BEEC-A5F0-48B7-912B-990CA281BC52}" type="pres">
      <dgm:prSet presAssocID="{1BC714B6-C3BA-42A1-90BD-4694EF1CE81D}" presName="text4" presStyleLbl="fgAcc4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E216A4-25D1-4E31-BCEC-4A49BDE48A24}" type="pres">
      <dgm:prSet presAssocID="{1BC714B6-C3BA-42A1-90BD-4694EF1CE81D}" presName="hierChild5" presStyleCnt="0"/>
      <dgm:spPr/>
    </dgm:pt>
    <dgm:pt modelId="{40342EE4-EEA3-4ECA-BEEC-F69D5DE59E8C}" type="pres">
      <dgm:prSet presAssocID="{E25EF7F8-EEAF-439E-9CCE-5E171CA43AF2}" presName="Name23" presStyleLbl="parChTrans1D4" presStyleIdx="1" presStyleCnt="6"/>
      <dgm:spPr/>
      <dgm:t>
        <a:bodyPr/>
        <a:lstStyle/>
        <a:p>
          <a:endParaRPr lang="ru-RU"/>
        </a:p>
      </dgm:t>
    </dgm:pt>
    <dgm:pt modelId="{9A461088-9DD3-4F1F-9505-47A0E0E4B5B5}" type="pres">
      <dgm:prSet presAssocID="{7FB3396D-F50D-4053-8A8E-BFBD16434E5E}" presName="hierRoot4" presStyleCnt="0"/>
      <dgm:spPr/>
    </dgm:pt>
    <dgm:pt modelId="{614AE9F8-9A8C-4B94-8620-FBEC9C489FA7}" type="pres">
      <dgm:prSet presAssocID="{7FB3396D-F50D-4053-8A8E-BFBD16434E5E}" presName="composite4" presStyleCnt="0"/>
      <dgm:spPr/>
    </dgm:pt>
    <dgm:pt modelId="{6300C29D-4509-4FC3-B490-6DCFAD96B5C0}" type="pres">
      <dgm:prSet presAssocID="{7FB3396D-F50D-4053-8A8E-BFBD16434E5E}" presName="background4" presStyleLbl="node4" presStyleIdx="1" presStyleCnt="6"/>
      <dgm:spPr>
        <a:xfrm>
          <a:off x="1903563" y="2666338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1308C383-7F35-4871-9D7E-289FEC318063}" type="pres">
      <dgm:prSet presAssocID="{7FB3396D-F50D-4053-8A8E-BFBD16434E5E}" presName="text4" presStyleLbl="fgAcc4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1D9B15-7D99-444A-A610-895D373579E6}" type="pres">
      <dgm:prSet presAssocID="{7FB3396D-F50D-4053-8A8E-BFBD16434E5E}" presName="hierChild5" presStyleCnt="0"/>
      <dgm:spPr/>
    </dgm:pt>
    <dgm:pt modelId="{57DADC41-BDDA-4ED5-B99B-5233A940DDE7}" type="pres">
      <dgm:prSet presAssocID="{7CAA63B6-8F85-4749-9C0C-F7C2C7B6E279}" presName="Name23" presStyleLbl="parChTrans1D4" presStyleIdx="2" presStyleCnt="6"/>
      <dgm:spPr/>
      <dgm:t>
        <a:bodyPr/>
        <a:lstStyle/>
        <a:p>
          <a:endParaRPr lang="ru-RU"/>
        </a:p>
      </dgm:t>
    </dgm:pt>
    <dgm:pt modelId="{18132162-4AB5-4E20-8D27-9E4B9EDA22E4}" type="pres">
      <dgm:prSet presAssocID="{CE313955-CF27-4CF2-B0F8-58D69C9F29DC}" presName="hierRoot4" presStyleCnt="0"/>
      <dgm:spPr/>
    </dgm:pt>
    <dgm:pt modelId="{32CEBCB8-D2F1-47CC-AFAF-849B328C7AC5}" type="pres">
      <dgm:prSet presAssocID="{CE313955-CF27-4CF2-B0F8-58D69C9F29DC}" presName="composite4" presStyleCnt="0"/>
      <dgm:spPr/>
    </dgm:pt>
    <dgm:pt modelId="{A27F00F8-E942-4CDC-82FB-0A25A54C2D03}" type="pres">
      <dgm:prSet presAssocID="{CE313955-CF27-4CF2-B0F8-58D69C9F29DC}" presName="background4" presStyleLbl="node4" presStyleIdx="2" presStyleCnt="6"/>
      <dgm:spPr>
        <a:xfrm>
          <a:off x="2783182" y="2000026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44309036-91F4-437F-B78E-6C63B538486F}" type="pres">
      <dgm:prSet presAssocID="{CE313955-CF27-4CF2-B0F8-58D69C9F29DC}" presName="text4" presStyleLbl="fgAcc4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98DDC-4FCE-4B19-BFDF-D187F9743F57}" type="pres">
      <dgm:prSet presAssocID="{CE313955-CF27-4CF2-B0F8-58D69C9F29DC}" presName="hierChild5" presStyleCnt="0"/>
      <dgm:spPr/>
    </dgm:pt>
    <dgm:pt modelId="{91B8778A-DD99-4005-AEE0-2FD207EA7896}" type="pres">
      <dgm:prSet presAssocID="{37CAC00A-4C45-4715-B798-9375B709885D}" presName="Name23" presStyleLbl="parChTrans1D4" presStyleIdx="3" presStyleCnt="6"/>
      <dgm:spPr/>
      <dgm:t>
        <a:bodyPr/>
        <a:lstStyle/>
        <a:p>
          <a:endParaRPr lang="ru-RU"/>
        </a:p>
      </dgm:t>
    </dgm:pt>
    <dgm:pt modelId="{6763D76A-EB49-454B-88DB-528C28B116E1}" type="pres">
      <dgm:prSet presAssocID="{C0B73F5B-1958-45BC-B5B6-B0FE17303862}" presName="hierRoot4" presStyleCnt="0"/>
      <dgm:spPr/>
    </dgm:pt>
    <dgm:pt modelId="{72D15231-B83F-493E-A573-F6A03642493B}" type="pres">
      <dgm:prSet presAssocID="{C0B73F5B-1958-45BC-B5B6-B0FE17303862}" presName="composite4" presStyleCnt="0"/>
      <dgm:spPr/>
    </dgm:pt>
    <dgm:pt modelId="{648E6A4A-E6C0-43D0-969D-7EE8B0316661}" type="pres">
      <dgm:prSet presAssocID="{C0B73F5B-1958-45BC-B5B6-B0FE17303862}" presName="background4" presStyleLbl="node4" presStyleIdx="3" presStyleCnt="6"/>
      <dgm:spPr>
        <a:xfrm>
          <a:off x="2783182" y="2666338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93C0EC64-6EFF-44EA-9B9C-CED051F94426}" type="pres">
      <dgm:prSet presAssocID="{C0B73F5B-1958-45BC-B5B6-B0FE17303862}" presName="text4" presStyleLbl="fgAcc4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9FB2AF-67EA-448E-8983-6DF9D21DE0D6}" type="pres">
      <dgm:prSet presAssocID="{C0B73F5B-1958-45BC-B5B6-B0FE17303862}" presName="hierChild5" presStyleCnt="0"/>
      <dgm:spPr/>
    </dgm:pt>
    <dgm:pt modelId="{D6640584-140B-4FD6-A36A-6E80BBC600A2}" type="pres">
      <dgm:prSet presAssocID="{4ABD9DB2-FF7D-40F3-9366-0D47BC686B73}" presName="Name23" presStyleLbl="parChTrans1D4" presStyleIdx="4" presStyleCnt="6"/>
      <dgm:spPr/>
      <dgm:t>
        <a:bodyPr/>
        <a:lstStyle/>
        <a:p>
          <a:endParaRPr lang="ru-RU"/>
        </a:p>
      </dgm:t>
    </dgm:pt>
    <dgm:pt modelId="{EFB6B1DF-C8F0-40D1-95B6-596FF8343884}" type="pres">
      <dgm:prSet presAssocID="{291C447F-C352-4CB7-8E74-87700AFD14DB}" presName="hierRoot4" presStyleCnt="0"/>
      <dgm:spPr/>
    </dgm:pt>
    <dgm:pt modelId="{E10E70A9-5E53-4044-91D2-A76AB4CC545D}" type="pres">
      <dgm:prSet presAssocID="{291C447F-C352-4CB7-8E74-87700AFD14DB}" presName="composite4" presStyleCnt="0"/>
      <dgm:spPr/>
    </dgm:pt>
    <dgm:pt modelId="{6ECF56ED-46B2-4D49-AE3C-4716BF5EC5C7}" type="pres">
      <dgm:prSet presAssocID="{291C447F-C352-4CB7-8E74-87700AFD14DB}" presName="background4" presStyleLbl="node4" presStyleIdx="4" presStyleCnt="6"/>
      <dgm:spPr>
        <a:xfrm>
          <a:off x="3662801" y="2000026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6B4F24F2-031C-436C-95E6-BDBE74DBB217}" type="pres">
      <dgm:prSet presAssocID="{291C447F-C352-4CB7-8E74-87700AFD14DB}" presName="text4" presStyleLbl="fgAcc4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1630E3-690B-411A-A1ED-A59CD1AF34E7}" type="pres">
      <dgm:prSet presAssocID="{291C447F-C352-4CB7-8E74-87700AFD14DB}" presName="hierChild5" presStyleCnt="0"/>
      <dgm:spPr/>
    </dgm:pt>
    <dgm:pt modelId="{FDAE2D15-DCC7-4AA0-8407-17B3BD79FF19}" type="pres">
      <dgm:prSet presAssocID="{8EE9DF46-48B2-463E-8D5F-0AF80ED0EA8F}" presName="Name23" presStyleLbl="parChTrans1D4" presStyleIdx="5" presStyleCnt="6"/>
      <dgm:spPr/>
      <dgm:t>
        <a:bodyPr/>
        <a:lstStyle/>
        <a:p>
          <a:endParaRPr lang="ru-RU"/>
        </a:p>
      </dgm:t>
    </dgm:pt>
    <dgm:pt modelId="{CD1E19FA-1A55-43B9-AFD7-1196D0F1E91D}" type="pres">
      <dgm:prSet presAssocID="{72D63B08-602B-42C7-99E5-1FA2BB9D57E2}" presName="hierRoot4" presStyleCnt="0"/>
      <dgm:spPr/>
    </dgm:pt>
    <dgm:pt modelId="{B54D6240-600D-4D7C-A937-7432E2ADF36D}" type="pres">
      <dgm:prSet presAssocID="{72D63B08-602B-42C7-99E5-1FA2BB9D57E2}" presName="composite4" presStyleCnt="0"/>
      <dgm:spPr/>
    </dgm:pt>
    <dgm:pt modelId="{BED5D16F-E734-4F2C-BC61-15B5261B7AB3}" type="pres">
      <dgm:prSet presAssocID="{72D63B08-602B-42C7-99E5-1FA2BB9D57E2}" presName="background4" presStyleLbl="node4" presStyleIdx="5" presStyleCnt="6"/>
      <dgm:spPr>
        <a:xfrm>
          <a:off x="3662801" y="2666338"/>
          <a:ext cx="719688" cy="45700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4EEEFD3C-B2EC-430C-A2E1-E89DA54D98E2}" type="pres">
      <dgm:prSet presAssocID="{72D63B08-602B-42C7-99E5-1FA2BB9D57E2}" presName="text4" presStyleLbl="fgAcc4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6903F9-345E-467E-A0B4-38AF895FF771}" type="pres">
      <dgm:prSet presAssocID="{72D63B08-602B-42C7-99E5-1FA2BB9D57E2}" presName="hierChild5" presStyleCnt="0"/>
      <dgm:spPr/>
    </dgm:pt>
  </dgm:ptLst>
  <dgm:cxnLst>
    <dgm:cxn modelId="{7A2ED9D3-27C8-40F7-A0C2-0826AAC7F8B2}" type="presOf" srcId="{FC5966AA-455A-4D2A-8450-1C7B08F8D12B}" destId="{F5DA5749-6BA4-4300-8939-F95DF4788E25}" srcOrd="0" destOrd="0" presId="urn:microsoft.com/office/officeart/2005/8/layout/hierarchy1"/>
    <dgm:cxn modelId="{87661741-072E-419A-BA13-2B9D79B52C2F}" type="presOf" srcId="{8FEC5B56-90F2-48D9-A6A4-75A9C22324C4}" destId="{86EDD527-E565-45D6-B78C-CA2A5C96CE62}" srcOrd="0" destOrd="0" presId="urn:microsoft.com/office/officeart/2005/8/layout/hierarchy1"/>
    <dgm:cxn modelId="{57F6936F-CE78-4C6E-B031-0A788873AB69}" srcId="{8FEC5B56-90F2-48D9-A6A4-75A9C22324C4}" destId="{0681D757-8987-43F0-8B97-FAF67A1BC9A2}" srcOrd="0" destOrd="0" parTransId="{665DC5F8-5D35-4FBC-8384-564F661A07EE}" sibTransId="{7B6C7621-59CF-4608-94A3-8398C237627A}"/>
    <dgm:cxn modelId="{8EC2B75A-FF15-40F3-B795-84176AF6C68D}" type="presOf" srcId="{64A3B7F4-E7F9-4A70-A68B-1F97C77F6261}" destId="{5B31552A-4964-46AF-B5A7-4FD7222E3237}" srcOrd="0" destOrd="0" presId="urn:microsoft.com/office/officeart/2005/8/layout/hierarchy1"/>
    <dgm:cxn modelId="{D08D09FE-E30B-48A2-87D3-618BF233D603}" type="presOf" srcId="{AC40E28E-929E-4D7B-AD4E-ED2E1872D119}" destId="{B1D4D7E2-81C2-4130-96CD-8C677CD189ED}" srcOrd="0" destOrd="0" presId="urn:microsoft.com/office/officeart/2005/8/layout/hierarchy1"/>
    <dgm:cxn modelId="{DC48E770-E6E0-4AE7-98B3-BBA65DA05DF9}" type="presOf" srcId="{E25EF7F8-EEAF-439E-9CCE-5E171CA43AF2}" destId="{40342EE4-EEA3-4ECA-BEEC-F69D5DE59E8C}" srcOrd="0" destOrd="0" presId="urn:microsoft.com/office/officeart/2005/8/layout/hierarchy1"/>
    <dgm:cxn modelId="{8C1B843E-FA40-49F0-A056-C31F5B187C93}" srcId="{3FC78EE6-7EBE-498A-A091-C467D8649A36}" destId="{7C478926-AFAD-4AE6-AD29-C9C79262D329}" srcOrd="0" destOrd="0" parTransId="{15009395-54FB-4D4B-AFD8-1A9523EA8EF8}" sibTransId="{2A6B7C63-11F8-4802-AB38-A7E50140FF06}"/>
    <dgm:cxn modelId="{A586B33C-2B25-4204-A0A7-865265471BCA}" type="presOf" srcId="{665DC5F8-5D35-4FBC-8384-564F661A07EE}" destId="{804DC6D5-D05C-4485-AF2C-191523AB9FF1}" srcOrd="0" destOrd="0" presId="urn:microsoft.com/office/officeart/2005/8/layout/hierarchy1"/>
    <dgm:cxn modelId="{8710A1BB-517C-4B1C-B734-B4AEAD2902A5}" srcId="{54FBF2BD-E97C-40D1-AE23-279E5AF59F30}" destId="{FC5966AA-455A-4D2A-8450-1C7B08F8D12B}" srcOrd="0" destOrd="0" parTransId="{64A3B7F4-E7F9-4A70-A68B-1F97C77F6261}" sibTransId="{02FDD754-4587-4D04-9B86-9C16128246AD}"/>
    <dgm:cxn modelId="{ADA88798-429B-4497-BDA7-5009A326A9DB}" type="presOf" srcId="{3FC78EE6-7EBE-498A-A091-C467D8649A36}" destId="{0DC4406C-05A8-49EC-A4F3-158AFCC2B575}" srcOrd="0" destOrd="0" presId="urn:microsoft.com/office/officeart/2005/8/layout/hierarchy1"/>
    <dgm:cxn modelId="{B0B34DC9-EB5B-4589-A4B8-C0FE16F07C3E}" srcId="{1BC714B6-C3BA-42A1-90BD-4694EF1CE81D}" destId="{7FB3396D-F50D-4053-8A8E-BFBD16434E5E}" srcOrd="0" destOrd="0" parTransId="{E25EF7F8-EEAF-439E-9CCE-5E171CA43AF2}" sibTransId="{A4384394-D62B-4F79-9F74-76834EF6D0D7}"/>
    <dgm:cxn modelId="{665C6DF9-8A8E-41D9-843F-3004F6B1C3F4}" type="presOf" srcId="{E97A034A-D994-4DFA-B6CF-B3CCBD69117F}" destId="{90008440-6DBF-45F8-97AE-D85BA482C31C}" srcOrd="0" destOrd="0" presId="urn:microsoft.com/office/officeart/2005/8/layout/hierarchy1"/>
    <dgm:cxn modelId="{B90EA43F-1799-4DBF-AC30-0D53F604ED18}" type="presOf" srcId="{72D63B08-602B-42C7-99E5-1FA2BB9D57E2}" destId="{4EEEFD3C-B2EC-430C-A2E1-E89DA54D98E2}" srcOrd="0" destOrd="0" presId="urn:microsoft.com/office/officeart/2005/8/layout/hierarchy1"/>
    <dgm:cxn modelId="{6711AEE4-D42E-4E2F-986D-6084CACA28A0}" type="presOf" srcId="{1BC714B6-C3BA-42A1-90BD-4694EF1CE81D}" destId="{1EB1BEEC-A5F0-48B7-912B-990CA281BC52}" srcOrd="0" destOrd="0" presId="urn:microsoft.com/office/officeart/2005/8/layout/hierarchy1"/>
    <dgm:cxn modelId="{EB9B461B-CC3C-416F-817E-AC6EED019931}" srcId="{0681D757-8987-43F0-8B97-FAF67A1BC9A2}" destId="{1BC714B6-C3BA-42A1-90BD-4694EF1CE81D}" srcOrd="0" destOrd="0" parTransId="{AC40E28E-929E-4D7B-AD4E-ED2E1872D119}" sibTransId="{BEA2C48D-7A9B-42C1-A7E9-BADB26CE31B2}"/>
    <dgm:cxn modelId="{6378B6E0-57C5-4A8D-8E67-A12655CD2459}" type="presOf" srcId="{7C478926-AFAD-4AE6-AD29-C9C79262D329}" destId="{8C0814A0-2B3C-4CC6-A00F-E8EA44B736D0}" srcOrd="0" destOrd="0" presId="urn:microsoft.com/office/officeart/2005/8/layout/hierarchy1"/>
    <dgm:cxn modelId="{E6E9C5F2-FF88-4764-AD12-658A9A941EB6}" type="presOf" srcId="{CE313955-CF27-4CF2-B0F8-58D69C9F29DC}" destId="{44309036-91F4-437F-B78E-6C63B538486F}" srcOrd="0" destOrd="0" presId="urn:microsoft.com/office/officeart/2005/8/layout/hierarchy1"/>
    <dgm:cxn modelId="{79E2C4EB-DD90-4D7E-B2F7-0955ADD62CDB}" type="presOf" srcId="{7FB3396D-F50D-4053-8A8E-BFBD16434E5E}" destId="{1308C383-7F35-4871-9D7E-289FEC318063}" srcOrd="0" destOrd="0" presId="urn:microsoft.com/office/officeart/2005/8/layout/hierarchy1"/>
    <dgm:cxn modelId="{AC2CE583-D2F9-4DD8-9D6E-F7F53E2FBB7C}" type="presOf" srcId="{40CC61AB-6C31-4D26-9573-F612CC84F402}" destId="{94459A17-6350-426C-9554-ABDCEABC2A2F}" srcOrd="0" destOrd="0" presId="urn:microsoft.com/office/officeart/2005/8/layout/hierarchy1"/>
    <dgm:cxn modelId="{E44230C9-E73D-4BD5-98E9-320201B53B76}" type="presOf" srcId="{291C447F-C352-4CB7-8E74-87700AFD14DB}" destId="{6B4F24F2-031C-436C-95E6-BDBE74DBB217}" srcOrd="0" destOrd="0" presId="urn:microsoft.com/office/officeart/2005/8/layout/hierarchy1"/>
    <dgm:cxn modelId="{8A7C37C4-CFBF-4596-8FC6-B98AEA525373}" type="presOf" srcId="{8EE9DF46-48B2-463E-8D5F-0AF80ED0EA8F}" destId="{FDAE2D15-DCC7-4AA0-8407-17B3BD79FF19}" srcOrd="0" destOrd="0" presId="urn:microsoft.com/office/officeart/2005/8/layout/hierarchy1"/>
    <dgm:cxn modelId="{D15121D6-68B4-4FAB-AA52-E60065309141}" srcId="{0681D757-8987-43F0-8B97-FAF67A1BC9A2}" destId="{291C447F-C352-4CB7-8E74-87700AFD14DB}" srcOrd="2" destOrd="0" parTransId="{4ABD9DB2-FF7D-40F3-9366-0D47BC686B73}" sibTransId="{35EF4B8C-E563-4F0A-A393-600C166C364D}"/>
    <dgm:cxn modelId="{BA8E1E60-9B8F-46F0-82F6-9AB073B7CCC5}" type="presOf" srcId="{15009395-54FB-4D4B-AFD8-1A9523EA8EF8}" destId="{5AD0E7E7-AB67-499F-9086-4FFA5DFB7A85}" srcOrd="0" destOrd="0" presId="urn:microsoft.com/office/officeart/2005/8/layout/hierarchy1"/>
    <dgm:cxn modelId="{652BA37A-DE14-4FB8-B60C-62478B2233DC}" type="presOf" srcId="{54FBF2BD-E97C-40D1-AE23-279E5AF59F30}" destId="{CE1724F3-483C-42A3-9382-7A1DE3274191}" srcOrd="0" destOrd="0" presId="urn:microsoft.com/office/officeart/2005/8/layout/hierarchy1"/>
    <dgm:cxn modelId="{DE516E35-975F-4236-B903-C0D388BDD900}" type="presOf" srcId="{7ED0026A-AFB9-4FE5-8F44-EC86F40B8FAA}" destId="{8C643FB1-6011-42C3-86F0-BBA81AF47156}" srcOrd="0" destOrd="0" presId="urn:microsoft.com/office/officeart/2005/8/layout/hierarchy1"/>
    <dgm:cxn modelId="{7CF433BA-C57A-49E7-8807-E828A59CFDAE}" type="presOf" srcId="{37CAC00A-4C45-4715-B798-9375B709885D}" destId="{91B8778A-DD99-4005-AEE0-2FD207EA7896}" srcOrd="0" destOrd="0" presId="urn:microsoft.com/office/officeart/2005/8/layout/hierarchy1"/>
    <dgm:cxn modelId="{07737DE3-C907-4D5F-B118-F5BCBE97C10D}" type="presOf" srcId="{2E2D5B62-0A1F-4CD4-AC36-A01FB191FD39}" destId="{7D04AF9B-312B-467D-8C6C-5F8D11B7AAEB}" srcOrd="0" destOrd="0" presId="urn:microsoft.com/office/officeart/2005/8/layout/hierarchy1"/>
    <dgm:cxn modelId="{27C593CB-FD31-448A-B52F-DC1F7E54DE9A}" srcId="{40CC61AB-6C31-4D26-9573-F612CC84F402}" destId="{8FEC5B56-90F2-48D9-A6A4-75A9C22324C4}" srcOrd="2" destOrd="0" parTransId="{7ED0026A-AFB9-4FE5-8F44-EC86F40B8FAA}" sibTransId="{C450B526-3E4E-4D76-A121-FE2EEBCE069C}"/>
    <dgm:cxn modelId="{27FA9260-1F4E-408D-B98E-4838FA894252}" srcId="{40CC61AB-6C31-4D26-9573-F612CC84F402}" destId="{54FBF2BD-E97C-40D1-AE23-279E5AF59F30}" srcOrd="1" destOrd="0" parTransId="{2E2D5B62-0A1F-4CD4-AC36-A01FB191FD39}" sibTransId="{91F2F275-0CB6-464A-BC86-E8A9B6BAB6B5}"/>
    <dgm:cxn modelId="{8DE8B108-3629-4984-B7E2-4D1C0C4D72DC}" type="presOf" srcId="{5A5D85F6-05F8-468E-B0BF-D49CA8BC44DF}" destId="{F0C253C7-2F7E-4E58-9222-9D3D606089C3}" srcOrd="0" destOrd="0" presId="urn:microsoft.com/office/officeart/2005/8/layout/hierarchy1"/>
    <dgm:cxn modelId="{1683F7CE-3A67-4D74-BB0C-4F8095FAC05A}" type="presOf" srcId="{C0B73F5B-1958-45BC-B5B6-B0FE17303862}" destId="{93C0EC64-6EFF-44EA-9B9C-CED051F94426}" srcOrd="0" destOrd="0" presId="urn:microsoft.com/office/officeart/2005/8/layout/hierarchy1"/>
    <dgm:cxn modelId="{7865C92A-EDDB-4FD4-8E90-B3EEEC2B3A74}" srcId="{291C447F-C352-4CB7-8E74-87700AFD14DB}" destId="{72D63B08-602B-42C7-99E5-1FA2BB9D57E2}" srcOrd="0" destOrd="0" parTransId="{8EE9DF46-48B2-463E-8D5F-0AF80ED0EA8F}" sibTransId="{1073BDB2-3893-4B63-A0C7-0A7837840F5D}"/>
    <dgm:cxn modelId="{4DF56C87-BA4B-4751-8070-3ABB1DADE22F}" type="presOf" srcId="{4ABD9DB2-FF7D-40F3-9366-0D47BC686B73}" destId="{D6640584-140B-4FD6-A36A-6E80BBC600A2}" srcOrd="0" destOrd="0" presId="urn:microsoft.com/office/officeart/2005/8/layout/hierarchy1"/>
    <dgm:cxn modelId="{24E57F92-BE55-41F4-9635-C21ABCC2CF5B}" type="presOf" srcId="{7CAA63B6-8F85-4749-9C0C-F7C2C7B6E279}" destId="{57DADC41-BDDA-4ED5-B99B-5233A940DDE7}" srcOrd="0" destOrd="0" presId="urn:microsoft.com/office/officeart/2005/8/layout/hierarchy1"/>
    <dgm:cxn modelId="{A565735F-BAC3-4DF2-9998-32AC55E0CD94}" srcId="{40CC61AB-6C31-4D26-9573-F612CC84F402}" destId="{3FC78EE6-7EBE-498A-A091-C467D8649A36}" srcOrd="0" destOrd="0" parTransId="{5A5D85F6-05F8-468E-B0BF-D49CA8BC44DF}" sibTransId="{19C8DE75-9C60-47C3-B5AD-0D9889946A3F}"/>
    <dgm:cxn modelId="{307F5382-B92B-4304-928F-A1FD482CCC6A}" type="presOf" srcId="{0681D757-8987-43F0-8B97-FAF67A1BC9A2}" destId="{2CB55A13-1C30-47A8-8DB8-A5B8466BFB59}" srcOrd="0" destOrd="0" presId="urn:microsoft.com/office/officeart/2005/8/layout/hierarchy1"/>
    <dgm:cxn modelId="{843F44A8-24CD-49F3-AAAD-232236C2244F}" srcId="{CE313955-CF27-4CF2-B0F8-58D69C9F29DC}" destId="{C0B73F5B-1958-45BC-B5B6-B0FE17303862}" srcOrd="0" destOrd="0" parTransId="{37CAC00A-4C45-4715-B798-9375B709885D}" sibTransId="{497A23F2-B5EA-4996-B270-B6102A2925BB}"/>
    <dgm:cxn modelId="{3E41020E-0438-43F3-9CD4-5EDFE1C7CF08}" srcId="{E97A034A-D994-4DFA-B6CF-B3CCBD69117F}" destId="{40CC61AB-6C31-4D26-9573-F612CC84F402}" srcOrd="0" destOrd="0" parTransId="{0B873695-9870-48C4-A520-51825D1CB5E0}" sibTransId="{7C264594-CCD5-4059-A022-1143A1CC4B50}"/>
    <dgm:cxn modelId="{CE399FE6-5086-4698-BD7A-EEE0548DF7C2}" srcId="{0681D757-8987-43F0-8B97-FAF67A1BC9A2}" destId="{CE313955-CF27-4CF2-B0F8-58D69C9F29DC}" srcOrd="1" destOrd="0" parTransId="{7CAA63B6-8F85-4749-9C0C-F7C2C7B6E279}" sibTransId="{C9E7D183-23D8-4E2B-A01A-41E3A244F189}"/>
    <dgm:cxn modelId="{C471FC40-D8CB-4F64-83B8-0DED43093E5E}" type="presParOf" srcId="{90008440-6DBF-45F8-97AE-D85BA482C31C}" destId="{CCE96F1A-FB52-4B5A-83B4-BC118DB9D484}" srcOrd="0" destOrd="0" presId="urn:microsoft.com/office/officeart/2005/8/layout/hierarchy1"/>
    <dgm:cxn modelId="{5FB6DBD5-5E2A-4EFD-B908-F2BC90C21D79}" type="presParOf" srcId="{CCE96F1A-FB52-4B5A-83B4-BC118DB9D484}" destId="{7850BCA2-DB81-4F8C-B379-53D1A1F32503}" srcOrd="0" destOrd="0" presId="urn:microsoft.com/office/officeart/2005/8/layout/hierarchy1"/>
    <dgm:cxn modelId="{D9C29135-4219-4FF7-9485-79EF71D065D7}" type="presParOf" srcId="{7850BCA2-DB81-4F8C-B379-53D1A1F32503}" destId="{07D074AE-0E67-4987-9687-1861571CA913}" srcOrd="0" destOrd="0" presId="urn:microsoft.com/office/officeart/2005/8/layout/hierarchy1"/>
    <dgm:cxn modelId="{34BAB54B-7709-445F-9A5B-1A806C7FCF04}" type="presParOf" srcId="{7850BCA2-DB81-4F8C-B379-53D1A1F32503}" destId="{94459A17-6350-426C-9554-ABDCEABC2A2F}" srcOrd="1" destOrd="0" presId="urn:microsoft.com/office/officeart/2005/8/layout/hierarchy1"/>
    <dgm:cxn modelId="{1139EC20-47DF-4724-A8CD-348EB0E7D12B}" type="presParOf" srcId="{CCE96F1A-FB52-4B5A-83B4-BC118DB9D484}" destId="{865BD34F-4C25-463B-84D5-0A6AC013B901}" srcOrd="1" destOrd="0" presId="urn:microsoft.com/office/officeart/2005/8/layout/hierarchy1"/>
    <dgm:cxn modelId="{D6B0F82E-F8B8-48AF-BC4D-12E9894883B6}" type="presParOf" srcId="{865BD34F-4C25-463B-84D5-0A6AC013B901}" destId="{F0C253C7-2F7E-4E58-9222-9D3D606089C3}" srcOrd="0" destOrd="0" presId="urn:microsoft.com/office/officeart/2005/8/layout/hierarchy1"/>
    <dgm:cxn modelId="{D64F2E85-9E9B-442B-A51B-B19229B50365}" type="presParOf" srcId="{865BD34F-4C25-463B-84D5-0A6AC013B901}" destId="{964EBCDA-1A66-478B-A942-818613EEED9B}" srcOrd="1" destOrd="0" presId="urn:microsoft.com/office/officeart/2005/8/layout/hierarchy1"/>
    <dgm:cxn modelId="{961E8247-77BD-4E25-A818-B9A3173C1BF9}" type="presParOf" srcId="{964EBCDA-1A66-478B-A942-818613EEED9B}" destId="{641E678A-7580-45D7-964F-E49D62C48392}" srcOrd="0" destOrd="0" presId="urn:microsoft.com/office/officeart/2005/8/layout/hierarchy1"/>
    <dgm:cxn modelId="{219ACA0A-E0B1-4A20-9EC6-C7829C413238}" type="presParOf" srcId="{641E678A-7580-45D7-964F-E49D62C48392}" destId="{12935034-D447-4437-BC2F-23152F20C473}" srcOrd="0" destOrd="0" presId="urn:microsoft.com/office/officeart/2005/8/layout/hierarchy1"/>
    <dgm:cxn modelId="{0BB87CB4-EDAB-4A47-A0D2-044C46C26F6E}" type="presParOf" srcId="{641E678A-7580-45D7-964F-E49D62C48392}" destId="{0DC4406C-05A8-49EC-A4F3-158AFCC2B575}" srcOrd="1" destOrd="0" presId="urn:microsoft.com/office/officeart/2005/8/layout/hierarchy1"/>
    <dgm:cxn modelId="{559E2EBB-4C85-466F-BC5C-F13E9FF55EAD}" type="presParOf" srcId="{964EBCDA-1A66-478B-A942-818613EEED9B}" destId="{8C71FF6C-4E2E-4C3E-8D9F-09110549D8DA}" srcOrd="1" destOrd="0" presId="urn:microsoft.com/office/officeart/2005/8/layout/hierarchy1"/>
    <dgm:cxn modelId="{24FBCDA4-93F0-4E6F-841B-8C5A9EFD61C5}" type="presParOf" srcId="{8C71FF6C-4E2E-4C3E-8D9F-09110549D8DA}" destId="{5AD0E7E7-AB67-499F-9086-4FFA5DFB7A85}" srcOrd="0" destOrd="0" presId="urn:microsoft.com/office/officeart/2005/8/layout/hierarchy1"/>
    <dgm:cxn modelId="{34C9C10D-3080-4D4B-AE8F-75F781AC24F5}" type="presParOf" srcId="{8C71FF6C-4E2E-4C3E-8D9F-09110549D8DA}" destId="{9B58525E-9193-4D99-83E5-5691E46DDA76}" srcOrd="1" destOrd="0" presId="urn:microsoft.com/office/officeart/2005/8/layout/hierarchy1"/>
    <dgm:cxn modelId="{180DD51A-214C-4016-9A7E-F977C72CAD0E}" type="presParOf" srcId="{9B58525E-9193-4D99-83E5-5691E46DDA76}" destId="{9D2DD4C2-FF29-496E-86DB-07EDF436BBF2}" srcOrd="0" destOrd="0" presId="urn:microsoft.com/office/officeart/2005/8/layout/hierarchy1"/>
    <dgm:cxn modelId="{67A4E261-C37C-4575-93C2-25196C192971}" type="presParOf" srcId="{9D2DD4C2-FF29-496E-86DB-07EDF436BBF2}" destId="{369BE6D2-2CA8-4B3D-B2E4-778B3B10C4AC}" srcOrd="0" destOrd="0" presId="urn:microsoft.com/office/officeart/2005/8/layout/hierarchy1"/>
    <dgm:cxn modelId="{D80B5442-27B8-46EE-89C1-105ADAA1CE4D}" type="presParOf" srcId="{9D2DD4C2-FF29-496E-86DB-07EDF436BBF2}" destId="{8C0814A0-2B3C-4CC6-A00F-E8EA44B736D0}" srcOrd="1" destOrd="0" presId="urn:microsoft.com/office/officeart/2005/8/layout/hierarchy1"/>
    <dgm:cxn modelId="{4A9B080C-3C83-4828-8D7F-2DFC51AF461D}" type="presParOf" srcId="{9B58525E-9193-4D99-83E5-5691E46DDA76}" destId="{4D4BF939-3E47-4D9D-A5C1-E89AD3854BD4}" srcOrd="1" destOrd="0" presId="urn:microsoft.com/office/officeart/2005/8/layout/hierarchy1"/>
    <dgm:cxn modelId="{C83A8849-ACB7-4356-ACBC-2EEE1982D724}" type="presParOf" srcId="{865BD34F-4C25-463B-84D5-0A6AC013B901}" destId="{7D04AF9B-312B-467D-8C6C-5F8D11B7AAEB}" srcOrd="2" destOrd="0" presId="urn:microsoft.com/office/officeart/2005/8/layout/hierarchy1"/>
    <dgm:cxn modelId="{6E98182F-BD37-4ECE-9356-9E8AA91EA118}" type="presParOf" srcId="{865BD34F-4C25-463B-84D5-0A6AC013B901}" destId="{25D83AB7-C91B-41EE-B81A-5F14DE2BBF40}" srcOrd="3" destOrd="0" presId="urn:microsoft.com/office/officeart/2005/8/layout/hierarchy1"/>
    <dgm:cxn modelId="{06E85628-0FF3-4853-97C4-B1EC5166095F}" type="presParOf" srcId="{25D83AB7-C91B-41EE-B81A-5F14DE2BBF40}" destId="{CC75270B-4855-452D-B9FB-08F3E8DDC69F}" srcOrd="0" destOrd="0" presId="urn:microsoft.com/office/officeart/2005/8/layout/hierarchy1"/>
    <dgm:cxn modelId="{FD429ADF-0AC2-46D3-9958-0E1866507663}" type="presParOf" srcId="{CC75270B-4855-452D-B9FB-08F3E8DDC69F}" destId="{2A45CBF3-6D0A-442A-97DE-68B87E81F908}" srcOrd="0" destOrd="0" presId="urn:microsoft.com/office/officeart/2005/8/layout/hierarchy1"/>
    <dgm:cxn modelId="{B209C713-F668-43AF-80BA-DB4CCAD3C2D3}" type="presParOf" srcId="{CC75270B-4855-452D-B9FB-08F3E8DDC69F}" destId="{CE1724F3-483C-42A3-9382-7A1DE3274191}" srcOrd="1" destOrd="0" presId="urn:microsoft.com/office/officeart/2005/8/layout/hierarchy1"/>
    <dgm:cxn modelId="{9EEF0CF6-7F0A-4D18-A283-EC10AB43A6E9}" type="presParOf" srcId="{25D83AB7-C91B-41EE-B81A-5F14DE2BBF40}" destId="{12D10C9C-6FBE-4E85-8114-1F273BCF09E1}" srcOrd="1" destOrd="0" presId="urn:microsoft.com/office/officeart/2005/8/layout/hierarchy1"/>
    <dgm:cxn modelId="{A6989373-E8D4-42E5-B19A-DCDFCBEAFBB1}" type="presParOf" srcId="{12D10C9C-6FBE-4E85-8114-1F273BCF09E1}" destId="{5B31552A-4964-46AF-B5A7-4FD7222E3237}" srcOrd="0" destOrd="0" presId="urn:microsoft.com/office/officeart/2005/8/layout/hierarchy1"/>
    <dgm:cxn modelId="{181BB27A-B6D0-4FAA-A92C-78457120D807}" type="presParOf" srcId="{12D10C9C-6FBE-4E85-8114-1F273BCF09E1}" destId="{F64AA1E3-5BCD-4C81-A211-DD895F28E0E5}" srcOrd="1" destOrd="0" presId="urn:microsoft.com/office/officeart/2005/8/layout/hierarchy1"/>
    <dgm:cxn modelId="{1F221213-DFE1-4FBC-8BA2-A1C4D92EC65E}" type="presParOf" srcId="{F64AA1E3-5BCD-4C81-A211-DD895F28E0E5}" destId="{B84E566B-6163-43AD-AB93-2B11E9CBB00C}" srcOrd="0" destOrd="0" presId="urn:microsoft.com/office/officeart/2005/8/layout/hierarchy1"/>
    <dgm:cxn modelId="{CC96845E-04B8-4F43-B09D-1D7AB4340AE2}" type="presParOf" srcId="{B84E566B-6163-43AD-AB93-2B11E9CBB00C}" destId="{95019787-1A86-46ED-91BB-027822B80B68}" srcOrd="0" destOrd="0" presId="urn:microsoft.com/office/officeart/2005/8/layout/hierarchy1"/>
    <dgm:cxn modelId="{2547DC93-DE42-41D3-BB83-A39BB1503FD6}" type="presParOf" srcId="{B84E566B-6163-43AD-AB93-2B11E9CBB00C}" destId="{F5DA5749-6BA4-4300-8939-F95DF4788E25}" srcOrd="1" destOrd="0" presId="urn:microsoft.com/office/officeart/2005/8/layout/hierarchy1"/>
    <dgm:cxn modelId="{3C23AF52-13FF-4070-8CB8-B17EAC58C38E}" type="presParOf" srcId="{F64AA1E3-5BCD-4C81-A211-DD895F28E0E5}" destId="{B02094A1-E845-4049-9222-11D580D27512}" srcOrd="1" destOrd="0" presId="urn:microsoft.com/office/officeart/2005/8/layout/hierarchy1"/>
    <dgm:cxn modelId="{76F67E7B-3FA2-4670-8FD1-EECCCA88076A}" type="presParOf" srcId="{865BD34F-4C25-463B-84D5-0A6AC013B901}" destId="{8C643FB1-6011-42C3-86F0-BBA81AF47156}" srcOrd="4" destOrd="0" presId="urn:microsoft.com/office/officeart/2005/8/layout/hierarchy1"/>
    <dgm:cxn modelId="{4FB1A691-8B6D-4B5F-BDAD-3BC11E1FF7F1}" type="presParOf" srcId="{865BD34F-4C25-463B-84D5-0A6AC013B901}" destId="{DC2C38F1-9A07-43EB-8667-AD24B120D857}" srcOrd="5" destOrd="0" presId="urn:microsoft.com/office/officeart/2005/8/layout/hierarchy1"/>
    <dgm:cxn modelId="{A1A83886-59FF-417D-A01B-EFD83C6EFE44}" type="presParOf" srcId="{DC2C38F1-9A07-43EB-8667-AD24B120D857}" destId="{ED288A9E-6A60-461D-87F7-69EB4273F382}" srcOrd="0" destOrd="0" presId="urn:microsoft.com/office/officeart/2005/8/layout/hierarchy1"/>
    <dgm:cxn modelId="{2B2D88F5-C5F2-407A-A59F-8E24F1814409}" type="presParOf" srcId="{ED288A9E-6A60-461D-87F7-69EB4273F382}" destId="{F948D254-B454-4003-9B78-261E44DF53FD}" srcOrd="0" destOrd="0" presId="urn:microsoft.com/office/officeart/2005/8/layout/hierarchy1"/>
    <dgm:cxn modelId="{567A976C-F28B-44A9-8F74-51FFBF1EBE3E}" type="presParOf" srcId="{ED288A9E-6A60-461D-87F7-69EB4273F382}" destId="{86EDD527-E565-45D6-B78C-CA2A5C96CE62}" srcOrd="1" destOrd="0" presId="urn:microsoft.com/office/officeart/2005/8/layout/hierarchy1"/>
    <dgm:cxn modelId="{C085829C-AD79-424C-9596-1F70F692117C}" type="presParOf" srcId="{DC2C38F1-9A07-43EB-8667-AD24B120D857}" destId="{337C39CA-C168-46CF-8EBF-2C55836CDC84}" srcOrd="1" destOrd="0" presId="urn:microsoft.com/office/officeart/2005/8/layout/hierarchy1"/>
    <dgm:cxn modelId="{8D4E8785-4E14-49D8-90B7-3221A4A58E8B}" type="presParOf" srcId="{337C39CA-C168-46CF-8EBF-2C55836CDC84}" destId="{804DC6D5-D05C-4485-AF2C-191523AB9FF1}" srcOrd="0" destOrd="0" presId="urn:microsoft.com/office/officeart/2005/8/layout/hierarchy1"/>
    <dgm:cxn modelId="{1DB72E04-CB39-4EAA-B7FF-802BCC113D70}" type="presParOf" srcId="{337C39CA-C168-46CF-8EBF-2C55836CDC84}" destId="{43912968-A38B-4E8A-A65F-828C271AA8A7}" srcOrd="1" destOrd="0" presId="urn:microsoft.com/office/officeart/2005/8/layout/hierarchy1"/>
    <dgm:cxn modelId="{F7E09012-E022-42D9-AF03-ACFD789CE713}" type="presParOf" srcId="{43912968-A38B-4E8A-A65F-828C271AA8A7}" destId="{FC53516D-1B08-4091-A585-0B7170685B5A}" srcOrd="0" destOrd="0" presId="urn:microsoft.com/office/officeart/2005/8/layout/hierarchy1"/>
    <dgm:cxn modelId="{EFB76A5C-94DE-4889-8CFC-57E09EA200D8}" type="presParOf" srcId="{FC53516D-1B08-4091-A585-0B7170685B5A}" destId="{7D7D255F-B859-42E5-A826-360D08BBA5B1}" srcOrd="0" destOrd="0" presId="urn:microsoft.com/office/officeart/2005/8/layout/hierarchy1"/>
    <dgm:cxn modelId="{764471BA-DA82-4596-9A51-E396C78B67D8}" type="presParOf" srcId="{FC53516D-1B08-4091-A585-0B7170685B5A}" destId="{2CB55A13-1C30-47A8-8DB8-A5B8466BFB59}" srcOrd="1" destOrd="0" presId="urn:microsoft.com/office/officeart/2005/8/layout/hierarchy1"/>
    <dgm:cxn modelId="{B75854AF-94B3-4895-8A93-02A458A2CB2D}" type="presParOf" srcId="{43912968-A38B-4E8A-A65F-828C271AA8A7}" destId="{C8971EC0-19C7-4B72-B1DC-19204A9B23F6}" srcOrd="1" destOrd="0" presId="urn:microsoft.com/office/officeart/2005/8/layout/hierarchy1"/>
    <dgm:cxn modelId="{322B151B-960A-4E2C-9AB7-D41B82F23670}" type="presParOf" srcId="{C8971EC0-19C7-4B72-B1DC-19204A9B23F6}" destId="{B1D4D7E2-81C2-4130-96CD-8C677CD189ED}" srcOrd="0" destOrd="0" presId="urn:microsoft.com/office/officeart/2005/8/layout/hierarchy1"/>
    <dgm:cxn modelId="{9873E458-3D44-408C-9550-5EE21D18B515}" type="presParOf" srcId="{C8971EC0-19C7-4B72-B1DC-19204A9B23F6}" destId="{E9FE506E-1D75-4960-8EDC-3258DD496F07}" srcOrd="1" destOrd="0" presId="urn:microsoft.com/office/officeart/2005/8/layout/hierarchy1"/>
    <dgm:cxn modelId="{AD6613A1-1276-4AD5-AA80-71013D0565E7}" type="presParOf" srcId="{E9FE506E-1D75-4960-8EDC-3258DD496F07}" destId="{0452D461-3139-43C0-BE95-90890FECD832}" srcOrd="0" destOrd="0" presId="urn:microsoft.com/office/officeart/2005/8/layout/hierarchy1"/>
    <dgm:cxn modelId="{07400FD3-3E00-40BE-8F1A-16F0E1B76D58}" type="presParOf" srcId="{0452D461-3139-43C0-BE95-90890FECD832}" destId="{72D58135-522F-4B34-AD84-A9E609E5C390}" srcOrd="0" destOrd="0" presId="urn:microsoft.com/office/officeart/2005/8/layout/hierarchy1"/>
    <dgm:cxn modelId="{4B4A5279-312C-48C8-8E1A-0F6A8DEA9E0C}" type="presParOf" srcId="{0452D461-3139-43C0-BE95-90890FECD832}" destId="{1EB1BEEC-A5F0-48B7-912B-990CA281BC52}" srcOrd="1" destOrd="0" presId="urn:microsoft.com/office/officeart/2005/8/layout/hierarchy1"/>
    <dgm:cxn modelId="{53CB2832-2E18-415F-88E3-9F7F83AD1139}" type="presParOf" srcId="{E9FE506E-1D75-4960-8EDC-3258DD496F07}" destId="{F6E216A4-25D1-4E31-BCEC-4A49BDE48A24}" srcOrd="1" destOrd="0" presId="urn:microsoft.com/office/officeart/2005/8/layout/hierarchy1"/>
    <dgm:cxn modelId="{6CF261C8-1F9F-47AD-9B98-8244BEC2BD32}" type="presParOf" srcId="{F6E216A4-25D1-4E31-BCEC-4A49BDE48A24}" destId="{40342EE4-EEA3-4ECA-BEEC-F69D5DE59E8C}" srcOrd="0" destOrd="0" presId="urn:microsoft.com/office/officeart/2005/8/layout/hierarchy1"/>
    <dgm:cxn modelId="{D3B0D820-D817-4219-BEB4-03DA83E59C00}" type="presParOf" srcId="{F6E216A4-25D1-4E31-BCEC-4A49BDE48A24}" destId="{9A461088-9DD3-4F1F-9505-47A0E0E4B5B5}" srcOrd="1" destOrd="0" presId="urn:microsoft.com/office/officeart/2005/8/layout/hierarchy1"/>
    <dgm:cxn modelId="{A7C97C6F-68B6-4BFA-8015-FA3B8B0EE946}" type="presParOf" srcId="{9A461088-9DD3-4F1F-9505-47A0E0E4B5B5}" destId="{614AE9F8-9A8C-4B94-8620-FBEC9C489FA7}" srcOrd="0" destOrd="0" presId="urn:microsoft.com/office/officeart/2005/8/layout/hierarchy1"/>
    <dgm:cxn modelId="{E2942A5E-3E2C-4615-8D51-9CACC11C51C7}" type="presParOf" srcId="{614AE9F8-9A8C-4B94-8620-FBEC9C489FA7}" destId="{6300C29D-4509-4FC3-B490-6DCFAD96B5C0}" srcOrd="0" destOrd="0" presId="urn:microsoft.com/office/officeart/2005/8/layout/hierarchy1"/>
    <dgm:cxn modelId="{00187045-EC00-4476-B545-5C8C9D31F5F9}" type="presParOf" srcId="{614AE9F8-9A8C-4B94-8620-FBEC9C489FA7}" destId="{1308C383-7F35-4871-9D7E-289FEC318063}" srcOrd="1" destOrd="0" presId="urn:microsoft.com/office/officeart/2005/8/layout/hierarchy1"/>
    <dgm:cxn modelId="{A7F99742-3ECD-425C-A99A-CF6050ACD513}" type="presParOf" srcId="{9A461088-9DD3-4F1F-9505-47A0E0E4B5B5}" destId="{ED1D9B15-7D99-444A-A610-895D373579E6}" srcOrd="1" destOrd="0" presId="urn:microsoft.com/office/officeart/2005/8/layout/hierarchy1"/>
    <dgm:cxn modelId="{648B16FD-6315-4029-87AB-CBE3326929C3}" type="presParOf" srcId="{C8971EC0-19C7-4B72-B1DC-19204A9B23F6}" destId="{57DADC41-BDDA-4ED5-B99B-5233A940DDE7}" srcOrd="2" destOrd="0" presId="urn:microsoft.com/office/officeart/2005/8/layout/hierarchy1"/>
    <dgm:cxn modelId="{4378DF37-FFB6-40C6-A183-725EADF02CA0}" type="presParOf" srcId="{C8971EC0-19C7-4B72-B1DC-19204A9B23F6}" destId="{18132162-4AB5-4E20-8D27-9E4B9EDA22E4}" srcOrd="3" destOrd="0" presId="urn:microsoft.com/office/officeart/2005/8/layout/hierarchy1"/>
    <dgm:cxn modelId="{DC804150-2E1F-4083-854A-906AA198DDB0}" type="presParOf" srcId="{18132162-4AB5-4E20-8D27-9E4B9EDA22E4}" destId="{32CEBCB8-D2F1-47CC-AFAF-849B328C7AC5}" srcOrd="0" destOrd="0" presId="urn:microsoft.com/office/officeart/2005/8/layout/hierarchy1"/>
    <dgm:cxn modelId="{708AF40B-2628-406D-B9AE-D479CB0767D9}" type="presParOf" srcId="{32CEBCB8-D2F1-47CC-AFAF-849B328C7AC5}" destId="{A27F00F8-E942-4CDC-82FB-0A25A54C2D03}" srcOrd="0" destOrd="0" presId="urn:microsoft.com/office/officeart/2005/8/layout/hierarchy1"/>
    <dgm:cxn modelId="{0F895D6D-9FAA-4D9E-A592-1512B51B6353}" type="presParOf" srcId="{32CEBCB8-D2F1-47CC-AFAF-849B328C7AC5}" destId="{44309036-91F4-437F-B78E-6C63B538486F}" srcOrd="1" destOrd="0" presId="urn:microsoft.com/office/officeart/2005/8/layout/hierarchy1"/>
    <dgm:cxn modelId="{6E64990A-2474-4E5F-A8B8-BF6565317F89}" type="presParOf" srcId="{18132162-4AB5-4E20-8D27-9E4B9EDA22E4}" destId="{A9498DDC-4FCE-4B19-BFDF-D187F9743F57}" srcOrd="1" destOrd="0" presId="urn:microsoft.com/office/officeart/2005/8/layout/hierarchy1"/>
    <dgm:cxn modelId="{3041D172-96BD-42FC-9ED9-0B0A3BEF8154}" type="presParOf" srcId="{A9498DDC-4FCE-4B19-BFDF-D187F9743F57}" destId="{91B8778A-DD99-4005-AEE0-2FD207EA7896}" srcOrd="0" destOrd="0" presId="urn:microsoft.com/office/officeart/2005/8/layout/hierarchy1"/>
    <dgm:cxn modelId="{E5BADAFA-F98F-4CB3-9EE0-87FBE6A585E0}" type="presParOf" srcId="{A9498DDC-4FCE-4B19-BFDF-D187F9743F57}" destId="{6763D76A-EB49-454B-88DB-528C28B116E1}" srcOrd="1" destOrd="0" presId="urn:microsoft.com/office/officeart/2005/8/layout/hierarchy1"/>
    <dgm:cxn modelId="{5BF6F13C-929B-4E73-B101-1E3B1833E1D8}" type="presParOf" srcId="{6763D76A-EB49-454B-88DB-528C28B116E1}" destId="{72D15231-B83F-493E-A573-F6A03642493B}" srcOrd="0" destOrd="0" presId="urn:microsoft.com/office/officeart/2005/8/layout/hierarchy1"/>
    <dgm:cxn modelId="{B083BC83-C62D-4068-AFF5-34CF4593C9F3}" type="presParOf" srcId="{72D15231-B83F-493E-A573-F6A03642493B}" destId="{648E6A4A-E6C0-43D0-969D-7EE8B0316661}" srcOrd="0" destOrd="0" presId="urn:microsoft.com/office/officeart/2005/8/layout/hierarchy1"/>
    <dgm:cxn modelId="{724A0235-FEB9-4E1A-A690-B727804A29C8}" type="presParOf" srcId="{72D15231-B83F-493E-A573-F6A03642493B}" destId="{93C0EC64-6EFF-44EA-9B9C-CED051F94426}" srcOrd="1" destOrd="0" presId="urn:microsoft.com/office/officeart/2005/8/layout/hierarchy1"/>
    <dgm:cxn modelId="{3D03E079-588C-4B78-800A-A7FB76111302}" type="presParOf" srcId="{6763D76A-EB49-454B-88DB-528C28B116E1}" destId="{BA9FB2AF-67EA-448E-8983-6DF9D21DE0D6}" srcOrd="1" destOrd="0" presId="urn:microsoft.com/office/officeart/2005/8/layout/hierarchy1"/>
    <dgm:cxn modelId="{350E9F2F-DBEA-4936-B349-B40656C2A102}" type="presParOf" srcId="{C8971EC0-19C7-4B72-B1DC-19204A9B23F6}" destId="{D6640584-140B-4FD6-A36A-6E80BBC600A2}" srcOrd="4" destOrd="0" presId="urn:microsoft.com/office/officeart/2005/8/layout/hierarchy1"/>
    <dgm:cxn modelId="{C2256755-CE8F-4E01-BDB1-58C122F07974}" type="presParOf" srcId="{C8971EC0-19C7-4B72-B1DC-19204A9B23F6}" destId="{EFB6B1DF-C8F0-40D1-95B6-596FF8343884}" srcOrd="5" destOrd="0" presId="urn:microsoft.com/office/officeart/2005/8/layout/hierarchy1"/>
    <dgm:cxn modelId="{89662B49-5FAC-41CC-99EE-99C46EF42C1D}" type="presParOf" srcId="{EFB6B1DF-C8F0-40D1-95B6-596FF8343884}" destId="{E10E70A9-5E53-4044-91D2-A76AB4CC545D}" srcOrd="0" destOrd="0" presId="urn:microsoft.com/office/officeart/2005/8/layout/hierarchy1"/>
    <dgm:cxn modelId="{AB87944F-FA75-41F3-B457-828F9C437C4E}" type="presParOf" srcId="{E10E70A9-5E53-4044-91D2-A76AB4CC545D}" destId="{6ECF56ED-46B2-4D49-AE3C-4716BF5EC5C7}" srcOrd="0" destOrd="0" presId="urn:microsoft.com/office/officeart/2005/8/layout/hierarchy1"/>
    <dgm:cxn modelId="{D0380E95-81CB-45F9-BA8D-A3821FBFBA36}" type="presParOf" srcId="{E10E70A9-5E53-4044-91D2-A76AB4CC545D}" destId="{6B4F24F2-031C-436C-95E6-BDBE74DBB217}" srcOrd="1" destOrd="0" presId="urn:microsoft.com/office/officeart/2005/8/layout/hierarchy1"/>
    <dgm:cxn modelId="{E0882EE2-3E80-4FBB-A90A-422B3C7EA734}" type="presParOf" srcId="{EFB6B1DF-C8F0-40D1-95B6-596FF8343884}" destId="{331630E3-690B-411A-A1ED-A59CD1AF34E7}" srcOrd="1" destOrd="0" presId="urn:microsoft.com/office/officeart/2005/8/layout/hierarchy1"/>
    <dgm:cxn modelId="{57A9B00B-60CA-4415-8D63-0BE9F5D20136}" type="presParOf" srcId="{331630E3-690B-411A-A1ED-A59CD1AF34E7}" destId="{FDAE2D15-DCC7-4AA0-8407-17B3BD79FF19}" srcOrd="0" destOrd="0" presId="urn:microsoft.com/office/officeart/2005/8/layout/hierarchy1"/>
    <dgm:cxn modelId="{27CA01F8-DA97-42DF-B2F7-5DE17824ECF0}" type="presParOf" srcId="{331630E3-690B-411A-A1ED-A59CD1AF34E7}" destId="{CD1E19FA-1A55-43B9-AFD7-1196D0F1E91D}" srcOrd="1" destOrd="0" presId="urn:microsoft.com/office/officeart/2005/8/layout/hierarchy1"/>
    <dgm:cxn modelId="{326276D7-E437-4D90-B793-B0CDE9DBA054}" type="presParOf" srcId="{CD1E19FA-1A55-43B9-AFD7-1196D0F1E91D}" destId="{B54D6240-600D-4D7C-A937-7432E2ADF36D}" srcOrd="0" destOrd="0" presId="urn:microsoft.com/office/officeart/2005/8/layout/hierarchy1"/>
    <dgm:cxn modelId="{89E10EC6-D3B1-4E52-9EFF-E905AB859518}" type="presParOf" srcId="{B54D6240-600D-4D7C-A937-7432E2ADF36D}" destId="{BED5D16F-E734-4F2C-BC61-15B5261B7AB3}" srcOrd="0" destOrd="0" presId="urn:microsoft.com/office/officeart/2005/8/layout/hierarchy1"/>
    <dgm:cxn modelId="{CE42E91C-5DD7-4F21-83F1-BCE8796C45B6}" type="presParOf" srcId="{B54D6240-600D-4D7C-A937-7432E2ADF36D}" destId="{4EEEFD3C-B2EC-430C-A2E1-E89DA54D98E2}" srcOrd="1" destOrd="0" presId="urn:microsoft.com/office/officeart/2005/8/layout/hierarchy1"/>
    <dgm:cxn modelId="{02D316A6-496E-45EC-8552-70A494BD9EF6}" type="presParOf" srcId="{CD1E19FA-1A55-43B9-AFD7-1196D0F1E91D}" destId="{966903F9-345E-467E-A0B4-38AF895FF77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31552A-4964-46AF-B5A7-4FD7222E3237}">
      <dsp:nvSpPr>
        <dsp:cNvPr id="0" name=""/>
        <dsp:cNvSpPr/>
      </dsp:nvSpPr>
      <dsp:spPr>
        <a:xfrm>
          <a:off x="4706175" y="3034655"/>
          <a:ext cx="91440" cy="5651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04AF9B-312B-467D-8C6C-5F8D11B7AAEB}">
      <dsp:nvSpPr>
        <dsp:cNvPr id="0" name=""/>
        <dsp:cNvSpPr/>
      </dsp:nvSpPr>
      <dsp:spPr>
        <a:xfrm>
          <a:off x="3564459" y="1235690"/>
          <a:ext cx="1187435" cy="565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659"/>
              </a:lnTo>
              <a:lnTo>
                <a:pt x="754379" y="244659"/>
              </a:lnTo>
              <a:lnTo>
                <a:pt x="754379" y="35901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D0E7E7-AB67-499F-9086-4FFA5DFB7A85}">
      <dsp:nvSpPr>
        <dsp:cNvPr id="0" name=""/>
        <dsp:cNvSpPr/>
      </dsp:nvSpPr>
      <dsp:spPr>
        <a:xfrm>
          <a:off x="2331303" y="3034655"/>
          <a:ext cx="91440" cy="5651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253C7-2F7E-4E58-9222-9D3D606089C3}">
      <dsp:nvSpPr>
        <dsp:cNvPr id="0" name=""/>
        <dsp:cNvSpPr/>
      </dsp:nvSpPr>
      <dsp:spPr>
        <a:xfrm>
          <a:off x="2377023" y="1235690"/>
          <a:ext cx="1187435" cy="565111"/>
        </a:xfrm>
        <a:custGeom>
          <a:avLst/>
          <a:gdLst/>
          <a:ahLst/>
          <a:cxnLst/>
          <a:rect l="0" t="0" r="0" b="0"/>
          <a:pathLst>
            <a:path>
              <a:moveTo>
                <a:pt x="754380" y="0"/>
              </a:moveTo>
              <a:lnTo>
                <a:pt x="754380" y="244659"/>
              </a:lnTo>
              <a:lnTo>
                <a:pt x="0" y="244659"/>
              </a:lnTo>
              <a:lnTo>
                <a:pt x="0" y="35901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D074AE-0E67-4987-9687-1861571CA913}">
      <dsp:nvSpPr>
        <dsp:cNvPr id="0" name=""/>
        <dsp:cNvSpPr/>
      </dsp:nvSpPr>
      <dsp:spPr>
        <a:xfrm>
          <a:off x="2592920" y="1836"/>
          <a:ext cx="1943076" cy="12338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459A17-6350-426C-9554-ABDCEABC2A2F}">
      <dsp:nvSpPr>
        <dsp:cNvPr id="0" name=""/>
        <dsp:cNvSpPr/>
      </dsp:nvSpPr>
      <dsp:spPr>
        <a:xfrm>
          <a:off x="2808818" y="206939"/>
          <a:ext cx="1943076" cy="12338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Виды связи предложений в тексте</a:t>
          </a:r>
        </a:p>
      </dsp:txBody>
      <dsp:txXfrm>
        <a:off x="2844956" y="243077"/>
        <a:ext cx="1870800" cy="1161577"/>
      </dsp:txXfrm>
    </dsp:sp>
    <dsp:sp modelId="{12935034-D447-4437-BC2F-23152F20C473}">
      <dsp:nvSpPr>
        <dsp:cNvPr id="0" name=""/>
        <dsp:cNvSpPr/>
      </dsp:nvSpPr>
      <dsp:spPr>
        <a:xfrm>
          <a:off x="1405485" y="1800801"/>
          <a:ext cx="1943076" cy="12338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C4406C-05A8-49EC-A4F3-158AFCC2B575}">
      <dsp:nvSpPr>
        <dsp:cNvPr id="0" name=""/>
        <dsp:cNvSpPr/>
      </dsp:nvSpPr>
      <dsp:spPr>
        <a:xfrm>
          <a:off x="1621382" y="2005904"/>
          <a:ext cx="1943076" cy="12338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цепная</a:t>
          </a:r>
        </a:p>
      </dsp:txBody>
      <dsp:txXfrm>
        <a:off x="1657520" y="2042042"/>
        <a:ext cx="1870800" cy="1161577"/>
      </dsp:txXfrm>
    </dsp:sp>
    <dsp:sp modelId="{369BE6D2-2CA8-4B3D-B2E4-778B3B10C4AC}">
      <dsp:nvSpPr>
        <dsp:cNvPr id="0" name=""/>
        <dsp:cNvSpPr/>
      </dsp:nvSpPr>
      <dsp:spPr>
        <a:xfrm>
          <a:off x="1405485" y="3599767"/>
          <a:ext cx="1943076" cy="12338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814A0-2B3C-4CC6-A00F-E8EA44B736D0}">
      <dsp:nvSpPr>
        <dsp:cNvPr id="0" name=""/>
        <dsp:cNvSpPr/>
      </dsp:nvSpPr>
      <dsp:spPr>
        <a:xfrm>
          <a:off x="1621382" y="3804869"/>
          <a:ext cx="1943076" cy="12338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мысль развивается линейно, последовательно, где каждое последующее предложение развивает предшествующее, как бы вытекает из него</a:t>
          </a:r>
        </a:p>
      </dsp:txBody>
      <dsp:txXfrm>
        <a:off x="1657520" y="3841007"/>
        <a:ext cx="1870800" cy="1161577"/>
      </dsp:txXfrm>
    </dsp:sp>
    <dsp:sp modelId="{2A45CBF3-6D0A-442A-97DE-68B87E81F908}">
      <dsp:nvSpPr>
        <dsp:cNvPr id="0" name=""/>
        <dsp:cNvSpPr/>
      </dsp:nvSpPr>
      <dsp:spPr>
        <a:xfrm>
          <a:off x="3780356" y="1800801"/>
          <a:ext cx="1943076" cy="12338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724F3-483C-42A3-9382-7A1DE3274191}">
      <dsp:nvSpPr>
        <dsp:cNvPr id="0" name=""/>
        <dsp:cNvSpPr/>
      </dsp:nvSpPr>
      <dsp:spPr>
        <a:xfrm>
          <a:off x="3996254" y="2005904"/>
          <a:ext cx="1943076" cy="12338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паралелльная</a:t>
          </a:r>
        </a:p>
      </dsp:txBody>
      <dsp:txXfrm>
        <a:off x="4032392" y="2042042"/>
        <a:ext cx="1870800" cy="1161577"/>
      </dsp:txXfrm>
    </dsp:sp>
    <dsp:sp modelId="{95019787-1A86-46ED-91BB-027822B80B68}">
      <dsp:nvSpPr>
        <dsp:cNvPr id="0" name=""/>
        <dsp:cNvSpPr/>
      </dsp:nvSpPr>
      <dsp:spPr>
        <a:xfrm>
          <a:off x="3780356" y="3599767"/>
          <a:ext cx="1943076" cy="12338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DA5749-6BA4-4300-8939-F95DF4788E25}">
      <dsp:nvSpPr>
        <dsp:cNvPr id="0" name=""/>
        <dsp:cNvSpPr/>
      </dsp:nvSpPr>
      <dsp:spPr>
        <a:xfrm>
          <a:off x="3996254" y="3804869"/>
          <a:ext cx="1943076" cy="123385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перечисление, сопоставление или противопоставление</a:t>
          </a:r>
        </a:p>
      </dsp:txBody>
      <dsp:txXfrm>
        <a:off x="4032392" y="3841007"/>
        <a:ext cx="1870800" cy="11615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687E88-669E-4774-8B55-4D4926A106F0}">
      <dsp:nvSpPr>
        <dsp:cNvPr id="0" name=""/>
        <dsp:cNvSpPr/>
      </dsp:nvSpPr>
      <dsp:spPr>
        <a:xfrm rot="5400000">
          <a:off x="4550725" y="-1793347"/>
          <a:ext cx="887498" cy="4700682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повторы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синонимы / антонимы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родо-видовые отношения</a:t>
          </a:r>
        </a:p>
      </dsp:txBody>
      <dsp:txXfrm rot="-5400000">
        <a:off x="2644133" y="156569"/>
        <a:ext cx="4657358" cy="800850"/>
      </dsp:txXfrm>
    </dsp:sp>
    <dsp:sp modelId="{D5F62A23-C4F9-4DAA-84E0-EF3579AC8CDC}">
      <dsp:nvSpPr>
        <dsp:cNvPr id="0" name=""/>
        <dsp:cNvSpPr/>
      </dsp:nvSpPr>
      <dsp:spPr>
        <a:xfrm>
          <a:off x="0" y="2306"/>
          <a:ext cx="2644133" cy="1109373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лексические</a:t>
          </a:r>
        </a:p>
      </dsp:txBody>
      <dsp:txXfrm>
        <a:off x="54155" y="56461"/>
        <a:ext cx="2535823" cy="1001063"/>
      </dsp:txXfrm>
    </dsp:sp>
    <dsp:sp modelId="{477F42DC-4D27-4F81-BCFC-C660A22E41CD}">
      <dsp:nvSpPr>
        <dsp:cNvPr id="0" name=""/>
        <dsp:cNvSpPr/>
      </dsp:nvSpPr>
      <dsp:spPr>
        <a:xfrm rot="5400000">
          <a:off x="4550725" y="-628506"/>
          <a:ext cx="887498" cy="4700682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одноприставочные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односуффиксальные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однокоренные</a:t>
          </a:r>
        </a:p>
      </dsp:txBody>
      <dsp:txXfrm rot="-5400000">
        <a:off x="2644133" y="1321410"/>
        <a:ext cx="4657358" cy="800850"/>
      </dsp:txXfrm>
    </dsp:sp>
    <dsp:sp modelId="{47A622C9-AE2E-41ED-9423-392353FE4969}">
      <dsp:nvSpPr>
        <dsp:cNvPr id="0" name=""/>
        <dsp:cNvSpPr/>
      </dsp:nvSpPr>
      <dsp:spPr>
        <a:xfrm>
          <a:off x="0" y="1167148"/>
          <a:ext cx="2644133" cy="1109373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словообразовательные </a:t>
          </a:r>
        </a:p>
      </dsp:txBody>
      <dsp:txXfrm>
        <a:off x="54155" y="1221303"/>
        <a:ext cx="2535823" cy="1001063"/>
      </dsp:txXfrm>
    </dsp:sp>
    <dsp:sp modelId="{7E9CCCE2-FD2C-40F7-80AE-41899D2A011B}">
      <dsp:nvSpPr>
        <dsp:cNvPr id="0" name=""/>
        <dsp:cNvSpPr/>
      </dsp:nvSpPr>
      <dsp:spPr>
        <a:xfrm rot="5400000">
          <a:off x="4550725" y="536335"/>
          <a:ext cx="887498" cy="4700682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местоименная замена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вид / время глагола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формы имен прилагательных</a:t>
          </a:r>
        </a:p>
      </dsp:txBody>
      <dsp:txXfrm rot="-5400000">
        <a:off x="2644133" y="2486251"/>
        <a:ext cx="4657358" cy="800850"/>
      </dsp:txXfrm>
    </dsp:sp>
    <dsp:sp modelId="{A85FC24C-9739-4742-9E50-C08218B45567}">
      <dsp:nvSpPr>
        <dsp:cNvPr id="0" name=""/>
        <dsp:cNvSpPr/>
      </dsp:nvSpPr>
      <dsp:spPr>
        <a:xfrm>
          <a:off x="0" y="2331990"/>
          <a:ext cx="2644133" cy="1109373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морфологические</a:t>
          </a:r>
        </a:p>
      </dsp:txBody>
      <dsp:txXfrm>
        <a:off x="54155" y="2386145"/>
        <a:ext cx="2535823" cy="1001063"/>
      </dsp:txXfrm>
    </dsp:sp>
    <dsp:sp modelId="{D9BCD4F8-7A30-4C97-991F-ACE86ED07003}">
      <dsp:nvSpPr>
        <dsp:cNvPr id="0" name=""/>
        <dsp:cNvSpPr/>
      </dsp:nvSpPr>
      <dsp:spPr>
        <a:xfrm rot="5400000">
          <a:off x="4550725" y="1701177"/>
          <a:ext cx="887498" cy="4700682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союзы в начале предложения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вводные слова в начале предложения</a:t>
          </a:r>
        </a:p>
      </dsp:txBody>
      <dsp:txXfrm rot="-5400000">
        <a:off x="2644133" y="3651093"/>
        <a:ext cx="4657358" cy="800850"/>
      </dsp:txXfrm>
    </dsp:sp>
    <dsp:sp modelId="{0445E497-869F-4902-A347-DBD3BDF469F0}">
      <dsp:nvSpPr>
        <dsp:cNvPr id="0" name=""/>
        <dsp:cNvSpPr/>
      </dsp:nvSpPr>
      <dsp:spPr>
        <a:xfrm>
          <a:off x="0" y="3496832"/>
          <a:ext cx="2644133" cy="1109373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синтаксические</a:t>
          </a:r>
        </a:p>
      </dsp:txBody>
      <dsp:txXfrm>
        <a:off x="54155" y="3550987"/>
        <a:ext cx="2535823" cy="10010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E319F-A23D-4159-9178-752DF181EC64}">
      <dsp:nvSpPr>
        <dsp:cNvPr id="0" name=""/>
        <dsp:cNvSpPr/>
      </dsp:nvSpPr>
      <dsp:spPr>
        <a:xfrm>
          <a:off x="1124280" y="1406"/>
          <a:ext cx="1201973" cy="60098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ССЦ</a:t>
          </a:r>
        </a:p>
      </dsp:txBody>
      <dsp:txXfrm>
        <a:off x="1141882" y="19008"/>
        <a:ext cx="1166769" cy="565782"/>
      </dsp:txXfrm>
    </dsp:sp>
    <dsp:sp modelId="{712AA750-ED57-476F-91DF-0A686A44EB29}">
      <dsp:nvSpPr>
        <dsp:cNvPr id="0" name=""/>
        <dsp:cNvSpPr/>
      </dsp:nvSpPr>
      <dsp:spPr>
        <a:xfrm>
          <a:off x="1244477" y="602393"/>
          <a:ext cx="120197" cy="450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739"/>
              </a:lnTo>
              <a:lnTo>
                <a:pt x="120197" y="450739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95905-F436-4162-80E8-21CFA9421E9B}">
      <dsp:nvSpPr>
        <dsp:cNvPr id="0" name=""/>
        <dsp:cNvSpPr/>
      </dsp:nvSpPr>
      <dsp:spPr>
        <a:xfrm>
          <a:off x="1364674" y="752640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единица текста</a:t>
          </a:r>
        </a:p>
      </dsp:txBody>
      <dsp:txXfrm>
        <a:off x="1382276" y="770242"/>
        <a:ext cx="926374" cy="565782"/>
      </dsp:txXfrm>
    </dsp:sp>
    <dsp:sp modelId="{1352B2D0-FDBF-43B3-8231-276B82129DB7}">
      <dsp:nvSpPr>
        <dsp:cNvPr id="0" name=""/>
        <dsp:cNvSpPr/>
      </dsp:nvSpPr>
      <dsp:spPr>
        <a:xfrm>
          <a:off x="1244477" y="602393"/>
          <a:ext cx="120197" cy="1201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1973"/>
              </a:lnTo>
              <a:lnTo>
                <a:pt x="120197" y="1201973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231EFE-0CE4-4269-BDF0-FEE8057FA6FE}">
      <dsp:nvSpPr>
        <dsp:cNvPr id="0" name=""/>
        <dsp:cNvSpPr/>
      </dsp:nvSpPr>
      <dsp:spPr>
        <a:xfrm>
          <a:off x="1364674" y="1503873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выражает микротему</a:t>
          </a:r>
        </a:p>
      </dsp:txBody>
      <dsp:txXfrm>
        <a:off x="1382276" y="1521475"/>
        <a:ext cx="926374" cy="565782"/>
      </dsp:txXfrm>
    </dsp:sp>
    <dsp:sp modelId="{8902E8FD-A0D2-49E7-B5A0-A0F0ADC04528}">
      <dsp:nvSpPr>
        <dsp:cNvPr id="0" name=""/>
        <dsp:cNvSpPr/>
      </dsp:nvSpPr>
      <dsp:spPr>
        <a:xfrm>
          <a:off x="1244477" y="602393"/>
          <a:ext cx="120197" cy="195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3206"/>
              </a:lnTo>
              <a:lnTo>
                <a:pt x="120197" y="195320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49E911-9E41-47D7-9534-1C4A254460A3}">
      <dsp:nvSpPr>
        <dsp:cNvPr id="0" name=""/>
        <dsp:cNvSpPr/>
      </dsp:nvSpPr>
      <dsp:spPr>
        <a:xfrm>
          <a:off x="1364674" y="2255106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воспринимается ментально</a:t>
          </a:r>
        </a:p>
      </dsp:txBody>
      <dsp:txXfrm>
        <a:off x="1382276" y="2272708"/>
        <a:ext cx="926374" cy="565782"/>
      </dsp:txXfrm>
    </dsp:sp>
    <dsp:sp modelId="{C20BFA89-8683-4EFB-9E55-953693618A9C}">
      <dsp:nvSpPr>
        <dsp:cNvPr id="0" name=""/>
        <dsp:cNvSpPr/>
      </dsp:nvSpPr>
      <dsp:spPr>
        <a:xfrm>
          <a:off x="2626746" y="1406"/>
          <a:ext cx="1201973" cy="60098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абзац</a:t>
          </a:r>
        </a:p>
      </dsp:txBody>
      <dsp:txXfrm>
        <a:off x="2644348" y="19008"/>
        <a:ext cx="1166769" cy="565782"/>
      </dsp:txXfrm>
    </dsp:sp>
    <dsp:sp modelId="{9F92A911-B473-472B-AAE5-4F0CE88EDB7A}">
      <dsp:nvSpPr>
        <dsp:cNvPr id="0" name=""/>
        <dsp:cNvSpPr/>
      </dsp:nvSpPr>
      <dsp:spPr>
        <a:xfrm>
          <a:off x="2746943" y="602393"/>
          <a:ext cx="120197" cy="450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739"/>
              </a:lnTo>
              <a:lnTo>
                <a:pt x="120197" y="450739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21A257-DDA2-4866-BC55-C56B02163A72}">
      <dsp:nvSpPr>
        <dsp:cNvPr id="0" name=""/>
        <dsp:cNvSpPr/>
      </dsp:nvSpPr>
      <dsp:spPr>
        <a:xfrm>
          <a:off x="2867141" y="752640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единица письменной речи</a:t>
          </a:r>
        </a:p>
      </dsp:txBody>
      <dsp:txXfrm>
        <a:off x="2884743" y="770242"/>
        <a:ext cx="926374" cy="565782"/>
      </dsp:txXfrm>
    </dsp:sp>
    <dsp:sp modelId="{8834E734-682B-4D3D-AA2B-38E5AAF11062}">
      <dsp:nvSpPr>
        <dsp:cNvPr id="0" name=""/>
        <dsp:cNvSpPr/>
      </dsp:nvSpPr>
      <dsp:spPr>
        <a:xfrm>
          <a:off x="2746943" y="602393"/>
          <a:ext cx="120197" cy="1201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1973"/>
              </a:lnTo>
              <a:lnTo>
                <a:pt x="120197" y="1201973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32B47-CE34-43AC-AB64-BF092CBD3616}">
      <dsp:nvSpPr>
        <dsp:cNvPr id="0" name=""/>
        <dsp:cNvSpPr/>
      </dsp:nvSpPr>
      <dsp:spPr>
        <a:xfrm>
          <a:off x="2867141" y="1503873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выражает мысль</a:t>
          </a:r>
        </a:p>
      </dsp:txBody>
      <dsp:txXfrm>
        <a:off x="2884743" y="1521475"/>
        <a:ext cx="926374" cy="565782"/>
      </dsp:txXfrm>
    </dsp:sp>
    <dsp:sp modelId="{1DC04AB9-FEC4-4909-A943-34ABE993E5BB}">
      <dsp:nvSpPr>
        <dsp:cNvPr id="0" name=""/>
        <dsp:cNvSpPr/>
      </dsp:nvSpPr>
      <dsp:spPr>
        <a:xfrm>
          <a:off x="2746943" y="602393"/>
          <a:ext cx="120197" cy="195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3206"/>
              </a:lnTo>
              <a:lnTo>
                <a:pt x="120197" y="195320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11449A-814F-4071-B3ED-24851CCB3BE0}">
      <dsp:nvSpPr>
        <dsp:cNvPr id="0" name=""/>
        <dsp:cNvSpPr/>
      </dsp:nvSpPr>
      <dsp:spPr>
        <a:xfrm>
          <a:off x="2867141" y="2255106"/>
          <a:ext cx="961578" cy="60098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воспринимается визуально</a:t>
          </a:r>
        </a:p>
      </dsp:txBody>
      <dsp:txXfrm>
        <a:off x="2884743" y="2272708"/>
        <a:ext cx="926374" cy="5657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E2D15-DCC7-4AA0-8407-17B3BD79FF19}">
      <dsp:nvSpPr>
        <dsp:cNvPr id="0" name=""/>
        <dsp:cNvSpPr/>
      </dsp:nvSpPr>
      <dsp:spPr>
        <a:xfrm>
          <a:off x="6370445" y="4644793"/>
          <a:ext cx="91440" cy="3958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640584-140B-4FD6-A36A-6E80BBC600A2}">
      <dsp:nvSpPr>
        <dsp:cNvPr id="0" name=""/>
        <dsp:cNvSpPr/>
      </dsp:nvSpPr>
      <dsp:spPr>
        <a:xfrm>
          <a:off x="4752607" y="3384647"/>
          <a:ext cx="1663558" cy="395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38"/>
              </a:lnTo>
              <a:lnTo>
                <a:pt x="879618" y="142638"/>
              </a:lnTo>
              <a:lnTo>
                <a:pt x="879618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B8778A-DD99-4005-AEE0-2FD207EA7896}">
      <dsp:nvSpPr>
        <dsp:cNvPr id="0" name=""/>
        <dsp:cNvSpPr/>
      </dsp:nvSpPr>
      <dsp:spPr>
        <a:xfrm>
          <a:off x="4706887" y="4644793"/>
          <a:ext cx="91440" cy="3958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ADC41-BDDA-4ED5-B99B-5233A940DDE7}">
      <dsp:nvSpPr>
        <dsp:cNvPr id="0" name=""/>
        <dsp:cNvSpPr/>
      </dsp:nvSpPr>
      <dsp:spPr>
        <a:xfrm>
          <a:off x="4706887" y="3384647"/>
          <a:ext cx="91440" cy="3958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42EE4-EEA3-4ECA-BEEC-F69D5DE59E8C}">
      <dsp:nvSpPr>
        <dsp:cNvPr id="0" name=""/>
        <dsp:cNvSpPr/>
      </dsp:nvSpPr>
      <dsp:spPr>
        <a:xfrm>
          <a:off x="3043328" y="4644793"/>
          <a:ext cx="91440" cy="3958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4D7E2-81C2-4130-96CD-8C677CD189ED}">
      <dsp:nvSpPr>
        <dsp:cNvPr id="0" name=""/>
        <dsp:cNvSpPr/>
      </dsp:nvSpPr>
      <dsp:spPr>
        <a:xfrm>
          <a:off x="3089048" y="3384647"/>
          <a:ext cx="1663558" cy="395851"/>
        </a:xfrm>
        <a:custGeom>
          <a:avLst/>
          <a:gdLst/>
          <a:ahLst/>
          <a:cxnLst/>
          <a:rect l="0" t="0" r="0" b="0"/>
          <a:pathLst>
            <a:path>
              <a:moveTo>
                <a:pt x="879618" y="0"/>
              </a:moveTo>
              <a:lnTo>
                <a:pt x="879618" y="142638"/>
              </a:lnTo>
              <a:lnTo>
                <a:pt x="0" y="142638"/>
              </a:lnTo>
              <a:lnTo>
                <a:pt x="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4DC6D5-D05C-4485-AF2C-191523AB9FF1}">
      <dsp:nvSpPr>
        <dsp:cNvPr id="0" name=""/>
        <dsp:cNvSpPr/>
      </dsp:nvSpPr>
      <dsp:spPr>
        <a:xfrm>
          <a:off x="4706887" y="2124501"/>
          <a:ext cx="91440" cy="3958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09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643FB1-6011-42C3-86F0-BBA81AF47156}">
      <dsp:nvSpPr>
        <dsp:cNvPr id="0" name=""/>
        <dsp:cNvSpPr/>
      </dsp:nvSpPr>
      <dsp:spPr>
        <a:xfrm>
          <a:off x="3089048" y="864356"/>
          <a:ext cx="1663558" cy="395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38"/>
              </a:lnTo>
              <a:lnTo>
                <a:pt x="879618" y="142638"/>
              </a:lnTo>
              <a:lnTo>
                <a:pt x="879618" y="209309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31552A-4964-46AF-B5A7-4FD7222E3237}">
      <dsp:nvSpPr>
        <dsp:cNvPr id="0" name=""/>
        <dsp:cNvSpPr/>
      </dsp:nvSpPr>
      <dsp:spPr>
        <a:xfrm>
          <a:off x="3043328" y="2124501"/>
          <a:ext cx="91440" cy="3958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04AF9B-312B-467D-8C6C-5F8D11B7AAEB}">
      <dsp:nvSpPr>
        <dsp:cNvPr id="0" name=""/>
        <dsp:cNvSpPr/>
      </dsp:nvSpPr>
      <dsp:spPr>
        <a:xfrm>
          <a:off x="3043328" y="864356"/>
          <a:ext cx="91440" cy="395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659"/>
              </a:lnTo>
              <a:lnTo>
                <a:pt x="754379" y="244659"/>
              </a:lnTo>
              <a:lnTo>
                <a:pt x="754379" y="35901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D0E7E7-AB67-499F-9086-4FFA5DFB7A85}">
      <dsp:nvSpPr>
        <dsp:cNvPr id="0" name=""/>
        <dsp:cNvSpPr/>
      </dsp:nvSpPr>
      <dsp:spPr>
        <a:xfrm>
          <a:off x="1379769" y="2124501"/>
          <a:ext cx="91440" cy="3958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1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253C7-2F7E-4E58-9222-9D3D606089C3}">
      <dsp:nvSpPr>
        <dsp:cNvPr id="0" name=""/>
        <dsp:cNvSpPr/>
      </dsp:nvSpPr>
      <dsp:spPr>
        <a:xfrm>
          <a:off x="1425489" y="864356"/>
          <a:ext cx="1663558" cy="395851"/>
        </a:xfrm>
        <a:custGeom>
          <a:avLst/>
          <a:gdLst/>
          <a:ahLst/>
          <a:cxnLst/>
          <a:rect l="0" t="0" r="0" b="0"/>
          <a:pathLst>
            <a:path>
              <a:moveTo>
                <a:pt x="754380" y="0"/>
              </a:moveTo>
              <a:lnTo>
                <a:pt x="754380" y="244659"/>
              </a:lnTo>
              <a:lnTo>
                <a:pt x="0" y="244659"/>
              </a:lnTo>
              <a:lnTo>
                <a:pt x="0" y="35901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D074AE-0E67-4987-9687-1861571CA913}">
      <dsp:nvSpPr>
        <dsp:cNvPr id="0" name=""/>
        <dsp:cNvSpPr/>
      </dsp:nvSpPr>
      <dsp:spPr>
        <a:xfrm>
          <a:off x="2408501" y="61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459A17-6350-426C-9554-ABDCEABC2A2F}">
      <dsp:nvSpPr>
        <dsp:cNvPr id="0" name=""/>
        <dsp:cNvSpPr/>
      </dsp:nvSpPr>
      <dsp:spPr>
        <a:xfrm>
          <a:off x="2559734" y="143732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Функционально-смысловые типы текстов</a:t>
          </a:r>
        </a:p>
      </dsp:txBody>
      <dsp:txXfrm>
        <a:off x="2585048" y="169046"/>
        <a:ext cx="1310465" cy="813666"/>
      </dsp:txXfrm>
    </dsp:sp>
    <dsp:sp modelId="{12935034-D447-4437-BC2F-23152F20C473}">
      <dsp:nvSpPr>
        <dsp:cNvPr id="0" name=""/>
        <dsp:cNvSpPr/>
      </dsp:nvSpPr>
      <dsp:spPr>
        <a:xfrm>
          <a:off x="744942" y="1260207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C4406C-05A8-49EC-A4F3-158AFCC2B575}">
      <dsp:nvSpPr>
        <dsp:cNvPr id="0" name=""/>
        <dsp:cNvSpPr/>
      </dsp:nvSpPr>
      <dsp:spPr>
        <a:xfrm>
          <a:off x="896175" y="1403878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описание</a:t>
          </a:r>
        </a:p>
      </dsp:txBody>
      <dsp:txXfrm>
        <a:off x="921489" y="1429192"/>
        <a:ext cx="1310465" cy="813666"/>
      </dsp:txXfrm>
    </dsp:sp>
    <dsp:sp modelId="{369BE6D2-2CA8-4B3D-B2E4-778B3B10C4AC}">
      <dsp:nvSpPr>
        <dsp:cNvPr id="0" name=""/>
        <dsp:cNvSpPr/>
      </dsp:nvSpPr>
      <dsp:spPr>
        <a:xfrm>
          <a:off x="744942" y="2520353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814A0-2B3C-4CC6-A00F-E8EA44B736D0}">
      <dsp:nvSpPr>
        <dsp:cNvPr id="0" name=""/>
        <dsp:cNvSpPr/>
      </dsp:nvSpPr>
      <dsp:spPr>
        <a:xfrm>
          <a:off x="896175" y="2664024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содержащий характеристику объекта путем перечисления и раскрытия его основных признаков</a:t>
          </a:r>
        </a:p>
      </dsp:txBody>
      <dsp:txXfrm>
        <a:off x="921489" y="2689338"/>
        <a:ext cx="1310465" cy="813666"/>
      </dsp:txXfrm>
    </dsp:sp>
    <dsp:sp modelId="{2A45CBF3-6D0A-442A-97DE-68B87E81F908}">
      <dsp:nvSpPr>
        <dsp:cNvPr id="0" name=""/>
        <dsp:cNvSpPr/>
      </dsp:nvSpPr>
      <dsp:spPr>
        <a:xfrm>
          <a:off x="2408501" y="1260207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724F3-483C-42A3-9382-7A1DE3274191}">
      <dsp:nvSpPr>
        <dsp:cNvPr id="0" name=""/>
        <dsp:cNvSpPr/>
      </dsp:nvSpPr>
      <dsp:spPr>
        <a:xfrm>
          <a:off x="2559734" y="1403878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повествование</a:t>
          </a:r>
        </a:p>
      </dsp:txBody>
      <dsp:txXfrm>
        <a:off x="2585048" y="1429192"/>
        <a:ext cx="1310465" cy="813666"/>
      </dsp:txXfrm>
    </dsp:sp>
    <dsp:sp modelId="{95019787-1A86-46ED-91BB-027822B80B68}">
      <dsp:nvSpPr>
        <dsp:cNvPr id="0" name=""/>
        <dsp:cNvSpPr/>
      </dsp:nvSpPr>
      <dsp:spPr>
        <a:xfrm>
          <a:off x="2408501" y="2520353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DA5749-6BA4-4300-8939-F95DF4788E25}">
      <dsp:nvSpPr>
        <dsp:cNvPr id="0" name=""/>
        <dsp:cNvSpPr/>
      </dsp:nvSpPr>
      <dsp:spPr>
        <a:xfrm>
          <a:off x="2559734" y="2664024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содержащий информацию о развивающихся событиях и их последовательной смене</a:t>
          </a:r>
        </a:p>
      </dsp:txBody>
      <dsp:txXfrm>
        <a:off x="2585048" y="2689338"/>
        <a:ext cx="1310465" cy="813666"/>
      </dsp:txXfrm>
    </dsp:sp>
    <dsp:sp modelId="{F948D254-B454-4003-9B78-261E44DF53FD}">
      <dsp:nvSpPr>
        <dsp:cNvPr id="0" name=""/>
        <dsp:cNvSpPr/>
      </dsp:nvSpPr>
      <dsp:spPr>
        <a:xfrm>
          <a:off x="4072060" y="1260207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EDD527-E565-45D6-B78C-CA2A5C96CE62}">
      <dsp:nvSpPr>
        <dsp:cNvPr id="0" name=""/>
        <dsp:cNvSpPr/>
      </dsp:nvSpPr>
      <dsp:spPr>
        <a:xfrm>
          <a:off x="4223292" y="1403878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рассуждение</a:t>
          </a:r>
        </a:p>
      </dsp:txBody>
      <dsp:txXfrm>
        <a:off x="4248606" y="1429192"/>
        <a:ext cx="1310465" cy="813666"/>
      </dsp:txXfrm>
    </dsp:sp>
    <dsp:sp modelId="{7D7D255F-B859-42E5-A826-360D08BBA5B1}">
      <dsp:nvSpPr>
        <dsp:cNvPr id="0" name=""/>
        <dsp:cNvSpPr/>
      </dsp:nvSpPr>
      <dsp:spPr>
        <a:xfrm>
          <a:off x="4072060" y="2520353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55A13-1C30-47A8-8DB8-A5B8466BFB59}">
      <dsp:nvSpPr>
        <dsp:cNvPr id="0" name=""/>
        <dsp:cNvSpPr/>
      </dsp:nvSpPr>
      <dsp:spPr>
        <a:xfrm>
          <a:off x="4223292" y="2664024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содержащий объяснение, подтверждение или опровержение какой-либо мысли</a:t>
          </a:r>
        </a:p>
      </dsp:txBody>
      <dsp:txXfrm>
        <a:off x="4248606" y="2689338"/>
        <a:ext cx="1310465" cy="813666"/>
      </dsp:txXfrm>
    </dsp:sp>
    <dsp:sp modelId="{72D58135-522F-4B34-AD84-A9E609E5C390}">
      <dsp:nvSpPr>
        <dsp:cNvPr id="0" name=""/>
        <dsp:cNvSpPr/>
      </dsp:nvSpPr>
      <dsp:spPr>
        <a:xfrm>
          <a:off x="2408501" y="3780499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BEEC-A5F0-48B7-912B-990CA281BC52}">
      <dsp:nvSpPr>
        <dsp:cNvPr id="0" name=""/>
        <dsp:cNvSpPr/>
      </dsp:nvSpPr>
      <dsp:spPr>
        <a:xfrm>
          <a:off x="2559734" y="3924170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рассуждение-объяснение</a:t>
          </a:r>
        </a:p>
      </dsp:txBody>
      <dsp:txXfrm>
        <a:off x="2585048" y="3949484"/>
        <a:ext cx="1310465" cy="813666"/>
      </dsp:txXfrm>
    </dsp:sp>
    <dsp:sp modelId="{6300C29D-4509-4FC3-B490-6DCFAD96B5C0}">
      <dsp:nvSpPr>
        <dsp:cNvPr id="0" name=""/>
        <dsp:cNvSpPr/>
      </dsp:nvSpPr>
      <dsp:spPr>
        <a:xfrm>
          <a:off x="2408501" y="5040644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8C383-7F35-4871-9D7E-289FEC318063}">
      <dsp:nvSpPr>
        <dsp:cNvPr id="0" name=""/>
        <dsp:cNvSpPr/>
      </dsp:nvSpPr>
      <dsp:spPr>
        <a:xfrm>
          <a:off x="2559734" y="5184315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раскрывающий содержание тезиса</a:t>
          </a:r>
        </a:p>
      </dsp:txBody>
      <dsp:txXfrm>
        <a:off x="2585048" y="5209629"/>
        <a:ext cx="1310465" cy="813666"/>
      </dsp:txXfrm>
    </dsp:sp>
    <dsp:sp modelId="{A27F00F8-E942-4CDC-82FB-0A25A54C2D03}">
      <dsp:nvSpPr>
        <dsp:cNvPr id="0" name=""/>
        <dsp:cNvSpPr/>
      </dsp:nvSpPr>
      <dsp:spPr>
        <a:xfrm>
          <a:off x="4072060" y="3780499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309036-91F4-437F-B78E-6C63B538486F}">
      <dsp:nvSpPr>
        <dsp:cNvPr id="0" name=""/>
        <dsp:cNvSpPr/>
      </dsp:nvSpPr>
      <dsp:spPr>
        <a:xfrm>
          <a:off x="4223292" y="3924170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рассуждение доказательство</a:t>
          </a:r>
        </a:p>
      </dsp:txBody>
      <dsp:txXfrm>
        <a:off x="4248606" y="3949484"/>
        <a:ext cx="1310465" cy="813666"/>
      </dsp:txXfrm>
    </dsp:sp>
    <dsp:sp modelId="{648E6A4A-E6C0-43D0-969D-7EE8B0316661}">
      <dsp:nvSpPr>
        <dsp:cNvPr id="0" name=""/>
        <dsp:cNvSpPr/>
      </dsp:nvSpPr>
      <dsp:spPr>
        <a:xfrm>
          <a:off x="4072060" y="5040644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C0EC64-6EFF-44EA-9B9C-CED051F94426}">
      <dsp:nvSpPr>
        <dsp:cNvPr id="0" name=""/>
        <dsp:cNvSpPr/>
      </dsp:nvSpPr>
      <dsp:spPr>
        <a:xfrm>
          <a:off x="4223292" y="5184315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высказывание, аргументирующее истинность или ложность тезиса</a:t>
          </a:r>
        </a:p>
      </dsp:txBody>
      <dsp:txXfrm>
        <a:off x="4248606" y="5209629"/>
        <a:ext cx="1310465" cy="813666"/>
      </dsp:txXfrm>
    </dsp:sp>
    <dsp:sp modelId="{6ECF56ED-46B2-4D49-AE3C-4716BF5EC5C7}">
      <dsp:nvSpPr>
        <dsp:cNvPr id="0" name=""/>
        <dsp:cNvSpPr/>
      </dsp:nvSpPr>
      <dsp:spPr>
        <a:xfrm>
          <a:off x="5735619" y="3780499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F24F2-031C-436C-95E6-BDBE74DBB217}">
      <dsp:nvSpPr>
        <dsp:cNvPr id="0" name=""/>
        <dsp:cNvSpPr/>
      </dsp:nvSpPr>
      <dsp:spPr>
        <a:xfrm>
          <a:off x="5886851" y="3924170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рассуждение-размышление</a:t>
          </a:r>
        </a:p>
      </dsp:txBody>
      <dsp:txXfrm>
        <a:off x="5912165" y="3949484"/>
        <a:ext cx="1310465" cy="813666"/>
      </dsp:txXfrm>
    </dsp:sp>
    <dsp:sp modelId="{BED5D16F-E734-4F2C-BC61-15B5261B7AB3}">
      <dsp:nvSpPr>
        <dsp:cNvPr id="0" name=""/>
        <dsp:cNvSpPr/>
      </dsp:nvSpPr>
      <dsp:spPr>
        <a:xfrm>
          <a:off x="5735619" y="5040644"/>
          <a:ext cx="1361093" cy="8642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EFD3C-B2EC-430C-A2E1-E89DA54D98E2}">
      <dsp:nvSpPr>
        <dsp:cNvPr id="0" name=""/>
        <dsp:cNvSpPr/>
      </dsp:nvSpPr>
      <dsp:spPr>
        <a:xfrm>
          <a:off x="5886851" y="5184315"/>
          <a:ext cx="1361093" cy="8642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тип речи, включающий </a:t>
          </a:r>
          <a:r>
            <a:rPr lang="ru-RU" sz="9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объяснение, аргументацию </a:t>
          </a:r>
          <a:r>
            <a:rPr lang="ru-RU" sz="9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истинности и ложности тезиса</a:t>
          </a:r>
        </a:p>
      </dsp:txBody>
      <dsp:txXfrm>
        <a:off x="5912165" y="5209629"/>
        <a:ext cx="1310465" cy="813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kahoot.it/share/50623440-c648-4858-8c8b-229ac0bfc485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1804" y="332656"/>
            <a:ext cx="7700392" cy="100811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b="1" dirty="0"/>
              <a:t>Текст</a:t>
            </a:r>
            <a:r>
              <a:rPr lang="ru-RU" sz="1800" dirty="0"/>
              <a:t> – последовательность языковых единиц, отличающаяся смысловой связностью и цельностью и выполняющая коммуникативную функцию.</a:t>
            </a:r>
            <a:br>
              <a:rPr lang="ru-RU" sz="1800" dirty="0"/>
            </a:br>
            <a:r>
              <a:rPr lang="ru-RU" sz="1800" b="1" dirty="0"/>
              <a:t/>
            </a:r>
            <a:br>
              <a:rPr lang="ru-RU" sz="1800" b="1" dirty="0"/>
            </a:br>
            <a:endParaRPr lang="ru-RU" sz="18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74412878"/>
              </p:ext>
            </p:extLst>
          </p:nvPr>
        </p:nvGraphicFramePr>
        <p:xfrm>
          <a:off x="899592" y="1268760"/>
          <a:ext cx="734481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611560" y="1052736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Некоторые металлы природа создала богатырями, надо было только их найти, освободить от примесей и понять, в какой работе они себя покажут силачами. Многие металлы сами по себе хилые, слабенькие – или мягкие, или хрупкие, – а есть и такие, что их ничего не стоит в порошок растереть. Но люди сумели и такие металлы сделать богатырями.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just"/>
            <a:r>
              <a:rPr lang="ru-RU" dirty="0" smtClean="0"/>
              <a:t>Искусство </a:t>
            </a:r>
            <a:r>
              <a:rPr lang="ru-RU" dirty="0"/>
              <a:t>преобразует жизнь. Художник не только воспроизводит в своих творениях окружающую его действительность. Произведения искусства содержат и оценку тех или иных сторон </a:t>
            </a:r>
            <a:r>
              <a:rPr lang="ru-RU" dirty="0" smtClean="0"/>
              <a:t>жизни.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26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051720" y="404664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Существуют различные средства выражения </a:t>
            </a:r>
            <a:r>
              <a:rPr lang="ru-RU" dirty="0" smtClean="0"/>
              <a:t>связности </a:t>
            </a:r>
            <a:r>
              <a:rPr lang="ru-RU" smtClean="0"/>
              <a:t>в тексте </a:t>
            </a:r>
            <a:r>
              <a:rPr lang="ru-RU" dirty="0" smtClean="0"/>
              <a:t>– </a:t>
            </a:r>
            <a:r>
              <a:rPr lang="ru-RU" i="1" dirty="0" smtClean="0"/>
              <a:t>межфразовые средства связи</a:t>
            </a:r>
            <a:r>
              <a:rPr lang="ru-RU" dirty="0" smtClean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62543511"/>
              </p:ext>
            </p:extLst>
          </p:nvPr>
        </p:nvGraphicFramePr>
        <p:xfrm>
          <a:off x="755576" y="1484784"/>
          <a:ext cx="734481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163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27584" y="476672"/>
            <a:ext cx="7700392" cy="48965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b="1" dirty="0" smtClean="0"/>
              <a:t>В Казахстане много красивых городов. Алматы – один из них.</a:t>
            </a:r>
          </a:p>
          <a:p>
            <a:pPr algn="just"/>
            <a:endParaRPr lang="ru-RU" sz="1800" b="1" dirty="0" smtClean="0"/>
          </a:p>
          <a:p>
            <a:pPr algn="just"/>
            <a:r>
              <a:rPr lang="ru-RU" sz="1800" b="1" dirty="0" smtClean="0"/>
              <a:t>В </a:t>
            </a:r>
            <a:r>
              <a:rPr lang="ru-RU" sz="1800" b="1" dirty="0"/>
              <a:t>Древней Греции строили города-государства с прямоугольными зданиями, улицами и площадями. В могущественном Древнем Риме появились крупные сооружения, рассчитанные на огромные массы народа, амфитеатры,   крытые  рынки</a:t>
            </a:r>
            <a:r>
              <a:rPr lang="ru-RU" sz="1800" b="1" dirty="0" smtClean="0"/>
              <a:t>.</a:t>
            </a:r>
          </a:p>
          <a:p>
            <a:pPr algn="just"/>
            <a:endParaRPr lang="ru-RU" sz="1800" b="1" dirty="0" smtClean="0"/>
          </a:p>
          <a:p>
            <a:pPr algn="just"/>
            <a:r>
              <a:rPr lang="ru-RU" sz="1800" b="1" dirty="0" smtClean="0"/>
              <a:t>На краю деревни росло дерево. Оно было очень старым.</a:t>
            </a:r>
          </a:p>
          <a:p>
            <a:pPr algn="just"/>
            <a:endParaRPr lang="ru-RU" sz="1800" b="1" dirty="0" smtClean="0"/>
          </a:p>
          <a:p>
            <a:pPr algn="just"/>
            <a:r>
              <a:rPr lang="ru-RU" sz="1800" b="1" dirty="0" smtClean="0"/>
              <a:t>В </a:t>
            </a:r>
            <a:r>
              <a:rPr lang="ru-RU" sz="1800" b="1" dirty="0"/>
              <a:t>современном искусстве дизайна представлены все стили </a:t>
            </a:r>
            <a:r>
              <a:rPr lang="ru-RU" sz="1800" b="1" dirty="0" smtClean="0"/>
              <a:t>одновременно</a:t>
            </a:r>
            <a:r>
              <a:rPr lang="ru-RU" sz="1800" b="1" dirty="0"/>
              <a:t>, некоторые из которых могут отослать нас в различные </a:t>
            </a:r>
            <a:r>
              <a:rPr lang="ru-RU" sz="1800" b="1" dirty="0" smtClean="0"/>
              <a:t>исторические </a:t>
            </a:r>
            <a:r>
              <a:rPr lang="ru-RU" sz="1800" b="1" dirty="0"/>
              <a:t>эпохи. Например, средневековый, классический, ампир, хай-тек, модерн, готический, романский, рококо и неизменный барокко</a:t>
            </a:r>
            <a:r>
              <a:rPr lang="ru-RU" sz="1800" b="1" dirty="0" smtClean="0"/>
              <a:t>.</a:t>
            </a:r>
          </a:p>
          <a:p>
            <a:pPr algn="just"/>
            <a:endParaRPr lang="ru-RU" sz="1800" b="1" dirty="0" smtClean="0"/>
          </a:p>
          <a:p>
            <a:pPr algn="just"/>
            <a:r>
              <a:rPr lang="ru-RU" sz="1800" b="1" dirty="0" smtClean="0"/>
              <a:t>Первое </a:t>
            </a:r>
            <a:r>
              <a:rPr lang="ru-RU" sz="1800" b="1" dirty="0"/>
              <a:t>своё признание </a:t>
            </a:r>
            <a:r>
              <a:rPr lang="ru-RU" sz="1800" b="1" dirty="0" err="1" smtClean="0"/>
              <a:t>Джонас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Солк</a:t>
            </a:r>
            <a:r>
              <a:rPr lang="ru-RU" sz="1800" b="1" dirty="0" smtClean="0"/>
              <a:t> </a:t>
            </a:r>
            <a:r>
              <a:rPr lang="ru-RU" sz="1800" b="1" dirty="0"/>
              <a:t>разделил вместе с учёным Томасом </a:t>
            </a:r>
            <a:r>
              <a:rPr lang="ru-RU" sz="1800" b="1" dirty="0" smtClean="0"/>
              <a:t>Френсисом. </a:t>
            </a:r>
            <a:r>
              <a:rPr lang="ru-RU" sz="1800" b="1" dirty="0"/>
              <a:t>Их вакцина против гриппа вполне надёжно защищала американскую армию во время второй мировой. </a:t>
            </a:r>
            <a:r>
              <a:rPr lang="ru-RU" sz="1800" b="1" dirty="0" smtClean="0"/>
              <a:t>Но </a:t>
            </a:r>
            <a:r>
              <a:rPr lang="ru-RU" sz="1800" b="1" dirty="0"/>
              <a:t>имя в вирусологии </a:t>
            </a:r>
            <a:r>
              <a:rPr lang="ru-RU" sz="1800" b="1" dirty="0" err="1"/>
              <a:t>Джонасу</a:t>
            </a:r>
            <a:r>
              <a:rPr lang="ru-RU" sz="1800" b="1" dirty="0"/>
              <a:t> Солку обеспечило открытие 1953-1954 года.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27584" y="476672"/>
            <a:ext cx="7700392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b="1" dirty="0" smtClean="0"/>
              <a:t>Задание по средствам связи в тексте</a:t>
            </a:r>
            <a:endParaRPr lang="ru-RU" sz="1800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560" y="2132856"/>
            <a:ext cx="7700392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600" b="1" dirty="0" smtClean="0">
                <a:hlinkClick r:id="rId3"/>
              </a:rPr>
              <a:t>1) Повтор </a:t>
            </a:r>
            <a:r>
              <a:rPr lang="ru-RU" sz="1900" b="1" dirty="0" smtClean="0">
                <a:hlinkClick r:id="rId3"/>
              </a:rPr>
              <a:t>материала</a:t>
            </a:r>
            <a:r>
              <a:rPr lang="ru-RU" sz="1600" b="1" dirty="0" smtClean="0">
                <a:hlinkClick r:id="rId3"/>
              </a:rPr>
              <a:t> – заходим в игру по ссылке, выбираем вид игры КЛАССИЧЕСКИЙ</a:t>
            </a:r>
          </a:p>
          <a:p>
            <a:pPr algn="just"/>
            <a:endParaRPr lang="ru-RU" sz="1800" b="1" dirty="0">
              <a:hlinkClick r:id="rId3"/>
            </a:endParaRPr>
          </a:p>
          <a:p>
            <a:pPr algn="just"/>
            <a:r>
              <a:rPr lang="ru-RU" sz="1800" b="1" dirty="0" smtClean="0">
                <a:hlinkClick r:id="rId3"/>
              </a:rPr>
              <a:t> </a:t>
            </a:r>
            <a:r>
              <a:rPr lang="en-US" sz="1800" b="1" dirty="0" smtClean="0">
                <a:hlinkClick r:id="rId3"/>
              </a:rPr>
              <a:t>https</a:t>
            </a:r>
            <a:r>
              <a:rPr lang="en-US" sz="1800" b="1" dirty="0">
                <a:hlinkClick r:id="rId3"/>
              </a:rPr>
              <a:t>://</a:t>
            </a:r>
            <a:r>
              <a:rPr lang="en-US" sz="1800" b="1" dirty="0" smtClean="0">
                <a:hlinkClick r:id="rId3"/>
              </a:rPr>
              <a:t>create.kahoot.it/share/50623440-c648-4858-8c8b-229ac0bfc485</a:t>
            </a:r>
            <a:endParaRPr lang="ru-RU" sz="1800" b="1" dirty="0" smtClean="0"/>
          </a:p>
          <a:p>
            <a:pPr algn="just"/>
            <a:endParaRPr lang="ru-RU" sz="1800" b="1" dirty="0" smtClean="0"/>
          </a:p>
          <a:p>
            <a:pPr algn="just"/>
            <a:r>
              <a:rPr lang="ru-RU" sz="1800" b="1" dirty="0" smtClean="0"/>
              <a:t>2) </a:t>
            </a:r>
            <a:r>
              <a:rPr lang="ru-RU" sz="1800" b="1" dirty="0"/>
              <a:t>Упражнения на 8 неделе – практика, выполняете упражнения, задаете вопросы – </a:t>
            </a:r>
            <a:r>
              <a:rPr lang="ru-RU" sz="3000" b="1" dirty="0"/>
              <a:t>мне не присылаем, не прикрепляем</a:t>
            </a:r>
            <a:r>
              <a:rPr lang="ru-RU" sz="1800" b="1" dirty="0"/>
              <a:t>.</a:t>
            </a:r>
          </a:p>
          <a:p>
            <a:pPr algn="just"/>
            <a:endParaRPr lang="ru-RU" sz="1800" b="1" dirty="0" smtClean="0"/>
          </a:p>
          <a:p>
            <a:pPr algn="just"/>
            <a:r>
              <a:rPr lang="ru-RU" sz="1800" b="1" dirty="0" smtClean="0"/>
              <a:t>3) Открываем 9 неделю. </a:t>
            </a:r>
          </a:p>
          <a:p>
            <a:pPr algn="just"/>
            <a:r>
              <a:rPr lang="ru-RU" sz="1800" b="1" dirty="0" smtClean="0"/>
              <a:t>Скачиваем документ «</a:t>
            </a:r>
            <a:r>
              <a:rPr lang="ru-RU" sz="1800" b="1" dirty="0" err="1" smtClean="0"/>
              <a:t>Сурова_индивидуальные</a:t>
            </a:r>
            <a:r>
              <a:rPr lang="ru-RU" sz="1800" b="1" dirty="0" smtClean="0"/>
              <a:t> тексты».</a:t>
            </a:r>
          </a:p>
          <a:p>
            <a:pPr algn="just"/>
            <a:r>
              <a:rPr lang="ru-RU" sz="1800" b="1" dirty="0" smtClean="0"/>
              <a:t>Берем свой текст.</a:t>
            </a:r>
          </a:p>
          <a:p>
            <a:pPr algn="just"/>
            <a:r>
              <a:rPr lang="ru-RU" sz="1800" b="1" dirty="0" smtClean="0"/>
              <a:t>Делаем анализ текста, выписывая в таблицу средства связи предложений в тексте – межфразовые средства связи.</a:t>
            </a:r>
          </a:p>
          <a:p>
            <a:pPr algn="just"/>
            <a:r>
              <a:rPr lang="ru-RU" sz="1800" b="1" dirty="0" smtClean="0"/>
              <a:t>Выписываем из текста </a:t>
            </a:r>
            <a:r>
              <a:rPr lang="ru-RU" sz="2400" b="1" dirty="0" smtClean="0"/>
              <a:t>три термина </a:t>
            </a:r>
            <a:r>
              <a:rPr lang="ru-RU" sz="1800" b="1" dirty="0" smtClean="0"/>
              <a:t>и </a:t>
            </a:r>
            <a:r>
              <a:rPr lang="ru-RU" sz="2400" b="1" dirty="0" smtClean="0"/>
              <a:t>три общенаучных слова</a:t>
            </a:r>
          </a:p>
          <a:p>
            <a:pPr algn="just"/>
            <a:r>
              <a:rPr lang="ru-RU" sz="3100" b="1" dirty="0" smtClean="0"/>
              <a:t>Прикрепляем в СДО во время или в конце занятия.</a:t>
            </a:r>
            <a:endParaRPr lang="ru-RU" sz="3100" b="1" dirty="0"/>
          </a:p>
        </p:txBody>
      </p:sp>
    </p:spTree>
    <p:extLst>
      <p:ext uri="{BB962C8B-B14F-4D97-AF65-F5344CB8AC3E}">
        <p14:creationId xmlns:p14="http://schemas.microsoft.com/office/powerpoint/2010/main" val="65523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611560" y="476672"/>
            <a:ext cx="7916416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600" dirty="0" smtClean="0"/>
              <a:t>По </a:t>
            </a:r>
            <a:r>
              <a:rPr lang="ru-RU" sz="1600" dirty="0"/>
              <a:t>данным, полученным в ходе </a:t>
            </a:r>
            <a:r>
              <a:rPr lang="ru-RU" sz="1600" dirty="0" err="1"/>
              <a:t>секвенирования</a:t>
            </a:r>
            <a:r>
              <a:rPr lang="ru-RU" sz="1600" dirty="0"/>
              <a:t>, размер генома человека составляет около 3 млрд. пар оснований. Каждая из 23 пар хромосом содержит отдельную линейную </a:t>
            </a:r>
            <a:r>
              <a:rPr lang="ru-RU" sz="1600" dirty="0" err="1"/>
              <a:t>двунитевую</a:t>
            </a:r>
            <a:r>
              <a:rPr lang="ru-RU" sz="1600" dirty="0"/>
              <a:t> молекулу ДНК. Таким образом, стало достоверно известно, что геном каждого человека состоит из 23 пар молекул ДНК, распределенных в разных хромосомах, каждая из которых содержит отдельный фрагмент генетического текста. Если говорить о геноме человека вообще (мужчин и женщин), то общее число таких молекул равно 24 (22 </a:t>
            </a:r>
            <a:r>
              <a:rPr lang="ru-RU" sz="1600" dirty="0" err="1"/>
              <a:t>аутосомы</a:t>
            </a:r>
            <a:r>
              <a:rPr lang="ru-RU" sz="1600" dirty="0"/>
              <a:t> и две половые хромосомы Х и Y). Это первое базовое сведение, которое было получено о геноме человека при анализе хромосом. Размер генома и набор генов у всех людей практически одинаковы, однако многие гены могут находиться в альтернативных состояниях (называемых аллелями). Из возможных аллелей определенного гена человек получает от своих родителей всего два: один от матери, другой от отца.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138645"/>
              </p:ext>
            </p:extLst>
          </p:nvPr>
        </p:nvGraphicFramePr>
        <p:xfrm>
          <a:off x="827584" y="3447782"/>
          <a:ext cx="7992888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Лексич</a:t>
                      </a:r>
                      <a:r>
                        <a:rPr lang="ru-RU" dirty="0" smtClean="0"/>
                        <a:t>. средства связи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Словообразоват</a:t>
                      </a:r>
                      <a:r>
                        <a:rPr lang="ru-RU" dirty="0" smtClean="0"/>
                        <a:t>. средства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Морф. средства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Синтаксич</a:t>
                      </a:r>
                      <a:r>
                        <a:rPr lang="ru-RU" dirty="0" smtClean="0"/>
                        <a:t>. средства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Повтор – геном,</a:t>
                      </a:r>
                      <a:r>
                        <a:rPr lang="ru-RU" sz="1600" baseline="0" dirty="0" smtClean="0"/>
                        <a:t> молекула; синонимы – составляет содержит, состоит;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Сведение - состояние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Глаголы</a:t>
                      </a:r>
                      <a:r>
                        <a:rPr lang="ru-RU" sz="1600" baseline="0" dirty="0" smtClean="0"/>
                        <a:t> несов. вида, наст. врем.;  относит. </a:t>
                      </a:r>
                      <a:r>
                        <a:rPr lang="ru-RU" sz="1600" baseline="0" dirty="0" err="1" smtClean="0"/>
                        <a:t>прилаг</a:t>
                      </a:r>
                      <a:r>
                        <a:rPr lang="ru-RU" sz="1600" baseline="0" dirty="0" smtClean="0"/>
                        <a:t>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Союз – если; вводное </a:t>
                      </a:r>
                      <a:r>
                        <a:rPr lang="ru-RU" sz="1600" dirty="0" err="1" smtClean="0"/>
                        <a:t>словосочет</a:t>
                      </a:r>
                      <a:r>
                        <a:rPr lang="ru-RU" sz="1600" dirty="0" smtClean="0"/>
                        <a:t>. – таким</a:t>
                      </a:r>
                      <a:r>
                        <a:rPr lang="ru-RU" sz="1600" baseline="0" dirty="0" smtClean="0"/>
                        <a:t> образом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8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539552" y="476672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Сложное синтаксическое целое – основная единица текста, представляющая собой группу законченных предложений, образующих структурное и смысловое единство, раскрывающее законченную </a:t>
            </a:r>
            <a:r>
              <a:rPr lang="ru-RU" dirty="0" err="1"/>
              <a:t>микротему</a:t>
            </a:r>
            <a:r>
              <a:rPr lang="ru-RU" dirty="0"/>
              <a:t> в пределах данного текста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18278209"/>
              </p:ext>
            </p:extLst>
          </p:nvPr>
        </p:nvGraphicFramePr>
        <p:xfrm>
          <a:off x="2051720" y="1844824"/>
          <a:ext cx="4953000" cy="285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5576" y="522920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Текст имеет определенную композицию (построение): вступительную (зачин), основную (среднюю) и заключительную (концовку) части.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23528" y="260648"/>
            <a:ext cx="8568952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… </a:t>
            </a:r>
            <a:r>
              <a:rPr lang="ru-RU" sz="1400" dirty="0"/>
              <a:t>Как я отмечал в Послании народу, чтобы развивать свои научно-технологические ресурсы, мы должны проявить инициативу по участию в международном бизнесе высоких технологий. Казахстан планирует стать акционером ряда ведущих мировых высокотехнологичных компаний.</a:t>
            </a:r>
          </a:p>
          <a:p>
            <a:pPr algn="just"/>
            <a:r>
              <a:rPr lang="ru-RU" sz="1400" dirty="0"/>
              <a:t>	</a:t>
            </a:r>
            <a:r>
              <a:rPr lang="ru-RU" sz="1400" dirty="0" smtClean="0"/>
              <a:t>Мировой </a:t>
            </a:r>
            <a:r>
              <a:rPr lang="ru-RU" sz="1400" dirty="0"/>
              <a:t>рынок высоких технологий сегодня оценивается в 2,5 триллиона долларов в год. Из них на долю США приходится 39 процентов, Японии – 30, Германии – 16. Доля остального мира составляет 15 процентов. </a:t>
            </a:r>
          </a:p>
          <a:p>
            <a:pPr algn="just"/>
            <a:r>
              <a:rPr lang="ru-RU" sz="1400" dirty="0" smtClean="0"/>
              <a:t>	Наша </a:t>
            </a:r>
            <a:r>
              <a:rPr lang="ru-RU" sz="1400" dirty="0"/>
              <a:t>основная задача – как можно скорее войти в него и занять свою нишу. Географическое положение страны позволяет нам развивать высокотехнологичное производство, ориентированное на региональный рынок, где Казахстан в перспективе должен стать </a:t>
            </a:r>
            <a:r>
              <a:rPr lang="ru-RU" sz="1400" dirty="0" err="1"/>
              <a:t>сервисно</a:t>
            </a:r>
            <a:r>
              <a:rPr lang="ru-RU" sz="1400" dirty="0"/>
              <a:t>-технологическим центром региона. </a:t>
            </a:r>
          </a:p>
          <a:p>
            <a:pPr algn="just"/>
            <a:r>
              <a:rPr lang="ru-RU" sz="1400" dirty="0" smtClean="0"/>
              <a:t>	Отсюда </a:t>
            </a:r>
            <a:r>
              <a:rPr lang="ru-RU" sz="1400" dirty="0"/>
              <a:t>возникает вопрос: Как создать научно-техническое обеспечение страны в решении данных задач? </a:t>
            </a:r>
            <a:r>
              <a:rPr lang="ru-RU" sz="1400" dirty="0" smtClean="0"/>
              <a:t> Конкурентоспособные </a:t>
            </a:r>
            <a:r>
              <a:rPr lang="ru-RU" sz="1400" dirty="0"/>
              <a:t>технологии, как стержень инновационной экономики, сами по себе не появляются. Это долгий процесс, трудно вынашиваемый плод научных исследований, сложных и затратных экспериментов и, наконец, идейного озарения ученых.</a:t>
            </a:r>
          </a:p>
          <a:p>
            <a:pPr algn="just"/>
            <a:r>
              <a:rPr lang="ru-RU" sz="1400" dirty="0" smtClean="0"/>
              <a:t>	Для </a:t>
            </a:r>
            <a:r>
              <a:rPr lang="ru-RU" sz="1400" dirty="0"/>
              <a:t>организации производства товаров можно, конечно, приобрести зарубежную технологию. Но не будем забывать, что ни одна уважающая себя страна не станет устраивать распродажу новых технологий и секретов производства.</a:t>
            </a:r>
          </a:p>
          <a:p>
            <a:pPr algn="just"/>
            <a:r>
              <a:rPr lang="ru-RU" sz="1400" dirty="0" smtClean="0"/>
              <a:t>	Кроме </a:t>
            </a:r>
            <a:r>
              <a:rPr lang="ru-RU" sz="1400" dirty="0"/>
              <a:t>того, если опираться только на заимствованные технологии, то мы законсервируем нашу технологическую отсталость и окажемся в зависимости от технологически и научно-развитых стран. Поэтому нам необходимо развивать собственную науку. </a:t>
            </a:r>
          </a:p>
          <a:p>
            <a:pPr algn="just"/>
            <a:r>
              <a:rPr lang="ru-RU" sz="1400" dirty="0" smtClean="0"/>
              <a:t>	Для </a:t>
            </a:r>
            <a:r>
              <a:rPr lang="ru-RU" sz="1400" dirty="0"/>
              <a:t>этого нам необходимо ускорить мобилизацию научно-технического потенциала страны, сосредоточить ресурсы на выбранных приоритетных направлениях развития науки, создать условия для активного внедрения ее достижений в производство.</a:t>
            </a:r>
          </a:p>
          <a:p>
            <a:pPr algn="just"/>
            <a:r>
              <a:rPr lang="ru-RU" sz="1400" dirty="0" smtClean="0"/>
              <a:t>	Новые </a:t>
            </a:r>
            <a:r>
              <a:rPr lang="ru-RU" sz="1400" dirty="0"/>
              <a:t>научно-технические направления – биотехнологии, </a:t>
            </a:r>
            <a:r>
              <a:rPr lang="ru-RU" sz="1400" dirty="0" err="1"/>
              <a:t>нанотехнологии</a:t>
            </a:r>
            <a:r>
              <a:rPr lang="ru-RU" sz="1400" dirty="0"/>
              <a:t>, космическая деятельность и информационно-коммуникационные технологии – это те сферы, где мы имеем шанс добиться конкретных результатов при партнерстве с отечественным и транснациональным бизнесом. </a:t>
            </a:r>
          </a:p>
          <a:p>
            <a:pPr algn="just"/>
            <a:r>
              <a:rPr lang="ru-RU" sz="1400" dirty="0" smtClean="0"/>
              <a:t>	Именно </a:t>
            </a:r>
            <a:r>
              <a:rPr lang="ru-RU" sz="1400" dirty="0"/>
              <a:t>по этим направлениям нам в ближайшем будущем понадобятся тысячи высококвалифицированных специалистов и дипломированных ученых. </a:t>
            </a:r>
          </a:p>
        </p:txBody>
      </p:sp>
    </p:spTree>
    <p:extLst>
      <p:ext uri="{BB962C8B-B14F-4D97-AF65-F5344CB8AC3E}">
        <p14:creationId xmlns:p14="http://schemas.microsoft.com/office/powerpoint/2010/main" val="129794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1532950"/>
              </p:ext>
            </p:extLst>
          </p:nvPr>
        </p:nvGraphicFramePr>
        <p:xfrm>
          <a:off x="467544" y="332656"/>
          <a:ext cx="799288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5909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971600" y="836712"/>
            <a:ext cx="69127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Описание 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В </a:t>
            </a:r>
            <a:r>
              <a:rPr lang="ru-RU" dirty="0"/>
              <a:t>1922 году была открыта гробница Тутанхамона. Это была единственная гробница Долины Царей, найденная почти в первозданном виде.</a:t>
            </a:r>
          </a:p>
          <a:p>
            <a:pPr algn="just"/>
            <a:r>
              <a:rPr lang="ru-RU" dirty="0"/>
              <a:t>Она была просто переполнена украшениями и золотом. Это и сыграло главную роль в том, что незначительный исторически фараон стал в наши дни одной из самых знаменитых фигур Древнего Египта. Даже археолог </a:t>
            </a:r>
            <a:r>
              <a:rPr lang="ru-RU" dirty="0" err="1"/>
              <a:t>Говард</a:t>
            </a:r>
            <a:r>
              <a:rPr lang="ru-RU" dirty="0"/>
              <a:t> Картер, открывший его гробницу, сказал, что «единственным событием жизни Тутанхамона были его смерть и погребение».</a:t>
            </a:r>
          </a:p>
          <a:p>
            <a:pPr algn="just"/>
            <a:r>
              <a:rPr lang="ru-RU" dirty="0"/>
              <a:t>В первой комнате были кресла, покрытые искуснейшими мельчайшими вставками из самоцветов, золота, серебра и слоновой кости; кровати, обитые золотом; золотые колесницы, луки, перчатки для стрельбы и колчан со стрелами; великолепные ларцы с царской одеждой и украшениями; красивейшие каменные сосуды. Стояли и ящики с пищей, сосуды с давно высохшим вином.</a:t>
            </a:r>
          </a:p>
        </p:txBody>
      </p:sp>
    </p:spTree>
    <p:extLst>
      <p:ext uri="{BB962C8B-B14F-4D97-AF65-F5344CB8AC3E}">
        <p14:creationId xmlns:p14="http://schemas.microsoft.com/office/powerpoint/2010/main" val="32046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23528" y="197346"/>
            <a:ext cx="7200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Повествование </a:t>
            </a:r>
          </a:p>
          <a:p>
            <a:endParaRPr lang="ru-RU" dirty="0"/>
          </a:p>
          <a:p>
            <a:pPr algn="just"/>
            <a:r>
              <a:rPr lang="ru-RU" dirty="0" smtClean="0"/>
              <a:t>Американец </a:t>
            </a:r>
            <a:r>
              <a:rPr lang="ru-RU" dirty="0" err="1"/>
              <a:t>Джонас</a:t>
            </a:r>
            <a:r>
              <a:rPr lang="ru-RU" dirty="0"/>
              <a:t> </a:t>
            </a:r>
            <a:r>
              <a:rPr lang="ru-RU" dirty="0" err="1"/>
              <a:t>Солк</a:t>
            </a:r>
            <a:r>
              <a:rPr lang="ru-RU" dirty="0"/>
              <a:t> (28.10.1914 г. – 23.06.1995 г.) родился в еврейской семье русских иммигрантов. Родители не имели к медицине никакого отношения. Их сын, даже учась в Школе медицины Нью-Йоркского Университета, тоже не мечтал стать доктором с большой клиентурой. Он планировал стать врачом-исследователем.</a:t>
            </a:r>
          </a:p>
          <a:p>
            <a:pPr algn="just"/>
            <a:r>
              <a:rPr lang="ru-RU" dirty="0"/>
              <a:t>На переходе тридцатых в сороковые доктор медицины </a:t>
            </a:r>
            <a:r>
              <a:rPr lang="ru-RU" dirty="0" err="1"/>
              <a:t>Солк</a:t>
            </a:r>
            <a:r>
              <a:rPr lang="ru-RU" dirty="0"/>
              <a:t> </a:t>
            </a:r>
            <a:r>
              <a:rPr lang="ru-RU" dirty="0" smtClean="0"/>
              <a:t>полностью </a:t>
            </a:r>
            <a:r>
              <a:rPr lang="ru-RU" dirty="0"/>
              <a:t>сконцентрировался на вирусологии. Первое своё признание </a:t>
            </a:r>
            <a:r>
              <a:rPr lang="ru-RU" dirty="0" err="1"/>
              <a:t>Джонас</a:t>
            </a:r>
            <a:r>
              <a:rPr lang="ru-RU" dirty="0"/>
              <a:t> разделил вместе с учёным Томасом Френсисом. Их вакцина против гриппа вполне надёжно защищала американскую армию во время второй мировой. </a:t>
            </a:r>
          </a:p>
          <a:p>
            <a:pPr algn="just"/>
            <a:r>
              <a:rPr lang="ru-RU" dirty="0"/>
              <a:t>Но имя в вирусологии </a:t>
            </a:r>
            <a:r>
              <a:rPr lang="ru-RU" dirty="0" err="1"/>
              <a:t>Джонасу</a:t>
            </a:r>
            <a:r>
              <a:rPr lang="ru-RU" dirty="0"/>
              <a:t> Солку обеспечило открытие 1953-1954 года. Это открытие укротило полиомиелит, чьё коварство казалось всесильным. </a:t>
            </a:r>
            <a:r>
              <a:rPr lang="ru-RU" dirty="0" err="1"/>
              <a:t>Солк</a:t>
            </a:r>
            <a:r>
              <a:rPr lang="ru-RU" dirty="0"/>
              <a:t> создал сыворотку из мёртвого вируса. После прививки такой вакциной у пациентов формировался иммунитет к полиомиелиту. </a:t>
            </a:r>
          </a:p>
        </p:txBody>
      </p:sp>
    </p:spTree>
    <p:extLst>
      <p:ext uri="{BB962C8B-B14F-4D97-AF65-F5344CB8AC3E}">
        <p14:creationId xmlns:p14="http://schemas.microsoft.com/office/powerpoint/2010/main" val="246532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395536" y="751344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Рассуждение-доказательство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Нормативность</a:t>
            </a:r>
            <a:r>
              <a:rPr lang="ru-RU" dirty="0"/>
              <a:t>, будучи следствием естественно-исторического развития общества, не является специфическим свойством права. (</a:t>
            </a:r>
            <a:r>
              <a:rPr lang="ru-RU" i="1" dirty="0"/>
              <a:t>Далее следует аргумент 1</a:t>
            </a:r>
            <a:r>
              <a:rPr lang="ru-RU" dirty="0"/>
              <a:t>). Ею обладают и религия, и мораль, и </a:t>
            </a:r>
            <a:r>
              <a:rPr lang="ru-RU" dirty="0" smtClean="0"/>
              <a:t>эстетика</a:t>
            </a:r>
            <a:r>
              <a:rPr lang="ru-RU" dirty="0"/>
              <a:t>, и даже литература. (</a:t>
            </a:r>
            <a:r>
              <a:rPr lang="ru-RU" i="1" dirty="0"/>
              <a:t>Далее следует аргумент 2</a:t>
            </a:r>
            <a:r>
              <a:rPr lang="ru-RU" dirty="0"/>
              <a:t>). Некоторые социальные нормы одновременно принадлежат нескольким нормативным системам. (</a:t>
            </a:r>
            <a:r>
              <a:rPr lang="ru-RU" i="1" dirty="0"/>
              <a:t>Далее следует иллюстрация аргумента 2</a:t>
            </a:r>
            <a:r>
              <a:rPr lang="ru-RU" dirty="0"/>
              <a:t>). Например, евангельские запреты «не убий», «не укради» - это и нравственные, и юридические правила. (</a:t>
            </a:r>
            <a:r>
              <a:rPr lang="ru-RU" i="1" dirty="0"/>
              <a:t>Далее следует вывод</a:t>
            </a:r>
            <a:r>
              <a:rPr lang="ru-RU" dirty="0"/>
              <a:t>). Поэтому для того, чтобы отличить право от прочих социальных феноменов, необходимы еще какие-то признаки. Один из них – общеобязательность. Это второе после нормативности свойство права.</a:t>
            </a:r>
          </a:p>
        </p:txBody>
      </p:sp>
    </p:spTree>
    <p:extLst>
      <p:ext uri="{BB962C8B-B14F-4D97-AF65-F5344CB8AC3E}">
        <p14:creationId xmlns:p14="http://schemas.microsoft.com/office/powerpoint/2010/main" val="259892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827584" y="751344"/>
            <a:ext cx="67687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Рассуждение-объяснение</a:t>
            </a:r>
          </a:p>
          <a:p>
            <a:endParaRPr lang="ru-RU" dirty="0"/>
          </a:p>
          <a:p>
            <a:pPr algn="just"/>
            <a:r>
              <a:rPr lang="ru-RU" dirty="0" smtClean="0"/>
              <a:t>Фотосинтез </a:t>
            </a:r>
            <a:r>
              <a:rPr lang="ru-RU" dirty="0"/>
              <a:t>– синтез органических веществ из углекислого газа и воды с обязательным использованием энергии света. У высших растений органом фотосинтеза является лист, органоидами фотосинтеза — хлоропласты. В мембраны </a:t>
            </a:r>
            <a:r>
              <a:rPr lang="ru-RU" dirty="0" err="1"/>
              <a:t>тилакоидов</a:t>
            </a:r>
            <a:r>
              <a:rPr lang="ru-RU" dirty="0"/>
              <a:t> хлоропластов встроены фотосинтетические пигменты: хлорофиллы и </a:t>
            </a:r>
            <a:r>
              <a:rPr lang="ru-RU" dirty="0" err="1"/>
              <a:t>каротиноиды</a:t>
            </a:r>
            <a:r>
              <a:rPr lang="ru-RU" dirty="0"/>
              <a:t>. Существует несколько разных типов хлорофилла (a, b, c, d), главным является </a:t>
            </a:r>
            <a:r>
              <a:rPr lang="ru-RU" smtClean="0"/>
              <a:t>хлорофиллa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128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899592" y="197346"/>
            <a:ext cx="7200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Рассуждение-размышление</a:t>
            </a:r>
          </a:p>
          <a:p>
            <a:endParaRPr lang="ru-RU" dirty="0"/>
          </a:p>
          <a:p>
            <a:endParaRPr lang="ru-RU" dirty="0" smtClean="0"/>
          </a:p>
          <a:p>
            <a:pPr algn="just"/>
            <a:r>
              <a:rPr lang="ru-RU" dirty="0" smtClean="0"/>
              <a:t>Что </a:t>
            </a:r>
            <a:r>
              <a:rPr lang="ru-RU" dirty="0"/>
              <a:t>значит быть свободным?</a:t>
            </a:r>
          </a:p>
          <a:p>
            <a:pPr algn="just"/>
            <a:r>
              <a:rPr lang="ru-RU" dirty="0"/>
              <a:t>Сегодня очень часто встречается выражение «свобода личности». Что же такое свобода?</a:t>
            </a:r>
          </a:p>
          <a:p>
            <a:pPr algn="just"/>
            <a:r>
              <a:rPr lang="ru-RU" dirty="0"/>
              <a:t>Мне представляется, что свобода – это право выбора и ответственность за свой выбор. </a:t>
            </a:r>
            <a:r>
              <a:rPr lang="ru-RU" dirty="0" smtClean="0"/>
              <a:t>Например, </a:t>
            </a:r>
            <a:r>
              <a:rPr lang="ru-RU" dirty="0"/>
              <a:t>я могу сейчас списать чужое сочинение из интернета, но я должен быть готов отвечать за это перед учителем, перед родителями и самим собой.</a:t>
            </a:r>
          </a:p>
          <a:p>
            <a:pPr algn="just"/>
            <a:r>
              <a:rPr lang="ru-RU" dirty="0"/>
              <a:t>Часто словом «свобода» прикрываются некультурные люди, чтобы оправдать свои поступки. Можно ли быть свободным, принося вред другим? Например, некоторые пассажиры в транспорте не уступают места пожилым людям. На замечания они отвечают: «Я не буду уступать, это ущемляет мою свободу.» Эти люди вовсе не свободны, а просто плохо воспитаны.</a:t>
            </a:r>
          </a:p>
          <a:p>
            <a:pPr algn="just"/>
            <a:r>
              <a:rPr lang="ru-RU" dirty="0"/>
              <a:t>Я считаю, что свобода – это право выбора деятельности, которая не нарушает границы другого человека, и ответственность за свой выбор.</a:t>
            </a:r>
          </a:p>
        </p:txBody>
      </p:sp>
    </p:spTree>
    <p:extLst>
      <p:ext uri="{BB962C8B-B14F-4D97-AF65-F5344CB8AC3E}">
        <p14:creationId xmlns:p14="http://schemas.microsoft.com/office/powerpoint/2010/main" val="241569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42156" y="1628800"/>
            <a:ext cx="7776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Написать эссе-описание на темы</a:t>
            </a:r>
          </a:p>
          <a:p>
            <a:r>
              <a:rPr lang="ru-RU" dirty="0" smtClean="0"/>
              <a:t> «Моя специальность», «Кем я буду работать», «Где я смогу работать» (на выбор)</a:t>
            </a:r>
          </a:p>
          <a:p>
            <a:r>
              <a:rPr lang="ru-RU" dirty="0" smtClean="0"/>
              <a:t>Требования: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небольшой объем (полстраницы),</a:t>
            </a:r>
          </a:p>
          <a:p>
            <a:pPr marL="285750" indent="-285750">
              <a:buFontTx/>
              <a:buChar char="-"/>
            </a:pPr>
            <a:r>
              <a:rPr lang="ru-RU" dirty="0"/>
              <a:t>р</a:t>
            </a:r>
            <a:r>
              <a:rPr lang="ru-RU" dirty="0" smtClean="0"/>
              <a:t>ассказать своими словами</a:t>
            </a:r>
          </a:p>
          <a:p>
            <a:pPr marL="285750" indent="-285750">
              <a:buFontTx/>
              <a:buChar char="-"/>
            </a:pPr>
            <a:r>
              <a:rPr lang="ru-RU" dirty="0"/>
              <a:t>н</a:t>
            </a:r>
            <a:r>
              <a:rPr lang="ru-RU" dirty="0" smtClean="0"/>
              <a:t>аличие примеров</a:t>
            </a:r>
          </a:p>
          <a:p>
            <a:pPr marL="285750" indent="-285750">
              <a:buFontTx/>
              <a:buChar char="-"/>
            </a:pPr>
            <a:r>
              <a:rPr lang="ru-RU" dirty="0"/>
              <a:t>н</a:t>
            </a:r>
            <a:r>
              <a:rPr lang="ru-RU" dirty="0" smtClean="0"/>
              <a:t>аличие вводных конструкций (мне кажется, во-первых, итак и т.д.)</a:t>
            </a:r>
          </a:p>
          <a:p>
            <a:endParaRPr lang="ru-RU" dirty="0" smtClean="0"/>
          </a:p>
          <a:p>
            <a:r>
              <a:rPr lang="ru-RU" dirty="0" smtClean="0"/>
              <a:t>Сдача эссе – 10 неделя – устный рассказ в режиме онлайн конференции.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38400" y="70860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5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1405</Words>
  <Application>Microsoft Office PowerPoint</Application>
  <PresentationFormat>Экран (4:3)</PresentationFormat>
  <Paragraphs>123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Текст – последовательность языковых единиц, отличающаяся смысловой связностью и цельностью и выполняющая коммуникативную функцию.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User</cp:lastModifiedBy>
  <cp:revision>51</cp:revision>
  <cp:lastPrinted>2020-02-22T04:27:27Z</cp:lastPrinted>
  <dcterms:modified xsi:type="dcterms:W3CDTF">2020-03-25T06:51:06Z</dcterms:modified>
</cp:coreProperties>
</file>